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9" r:id="rId4"/>
  </p:sldMasterIdLst>
  <p:notesMasterIdLst>
    <p:notesMasterId r:id="rId6"/>
  </p:notesMasterIdLst>
  <p:handoutMasterIdLst>
    <p:handoutMasterId r:id="rId7"/>
  </p:handoutMasterIdLst>
  <p:sldIdLst>
    <p:sldId id="262" r:id="rId5"/>
  </p:sldIdLst>
  <p:sldSz cx="30275213" cy="42811700"/>
  <p:notesSz cx="75142725" cy="104193975"/>
  <p:defaultTextStyle>
    <a:defPPr>
      <a:defRPr lang="de-DE"/>
    </a:defPPr>
    <a:lvl1pPr algn="l" defTabSz="2085640" rtl="0" fontAlgn="base">
      <a:spcBef>
        <a:spcPct val="0"/>
      </a:spcBef>
      <a:spcAft>
        <a:spcPct val="0"/>
      </a:spcAft>
      <a:defRPr sz="8200" kern="1200">
        <a:solidFill>
          <a:schemeClr val="tx1"/>
        </a:solidFill>
        <a:latin typeface="Calibri" charset="0"/>
        <a:ea typeface="MS PGothic" charset="0"/>
        <a:cs typeface="MS PGothic" charset="0"/>
      </a:defRPr>
    </a:lvl1pPr>
    <a:lvl2pPr marL="2085640" indent="-1438044" algn="l" defTabSz="2085640" rtl="0" fontAlgn="base">
      <a:spcBef>
        <a:spcPct val="0"/>
      </a:spcBef>
      <a:spcAft>
        <a:spcPct val="0"/>
      </a:spcAft>
      <a:defRPr sz="8200" kern="1200">
        <a:solidFill>
          <a:schemeClr val="tx1"/>
        </a:solidFill>
        <a:latin typeface="Calibri" charset="0"/>
        <a:ea typeface="MS PGothic" charset="0"/>
        <a:cs typeface="MS PGothic" charset="0"/>
      </a:defRPr>
    </a:lvl2pPr>
    <a:lvl3pPr marL="4172868" indent="-2879263" algn="l" defTabSz="2085640" rtl="0" fontAlgn="base">
      <a:spcBef>
        <a:spcPct val="0"/>
      </a:spcBef>
      <a:spcAft>
        <a:spcPct val="0"/>
      </a:spcAft>
      <a:defRPr sz="8200" kern="1200">
        <a:solidFill>
          <a:schemeClr val="tx1"/>
        </a:solidFill>
        <a:latin typeface="Calibri" charset="0"/>
        <a:ea typeface="MS PGothic" charset="0"/>
        <a:cs typeface="MS PGothic" charset="0"/>
      </a:defRPr>
    </a:lvl3pPr>
    <a:lvl4pPr marL="6261682" indent="-4322068" algn="l" defTabSz="2085640" rtl="0" fontAlgn="base">
      <a:spcBef>
        <a:spcPct val="0"/>
      </a:spcBef>
      <a:spcAft>
        <a:spcPct val="0"/>
      </a:spcAft>
      <a:defRPr sz="8200" kern="1200">
        <a:solidFill>
          <a:schemeClr val="tx1"/>
        </a:solidFill>
        <a:latin typeface="Calibri" charset="0"/>
        <a:ea typeface="MS PGothic" charset="0"/>
        <a:cs typeface="MS PGothic" charset="0"/>
      </a:defRPr>
    </a:lvl4pPr>
    <a:lvl5pPr marL="8348908" indent="-5763287" algn="l" defTabSz="2085640" rtl="0" fontAlgn="base">
      <a:spcBef>
        <a:spcPct val="0"/>
      </a:spcBef>
      <a:spcAft>
        <a:spcPct val="0"/>
      </a:spcAft>
      <a:defRPr sz="8200" kern="1200">
        <a:solidFill>
          <a:schemeClr val="tx1"/>
        </a:solidFill>
        <a:latin typeface="Calibri" charset="0"/>
        <a:ea typeface="MS PGothic" charset="0"/>
        <a:cs typeface="MS PGothic" charset="0"/>
      </a:defRPr>
    </a:lvl5pPr>
    <a:lvl6pPr marL="2285633" algn="l" defTabSz="457127" rtl="0" eaLnBrk="1" latinLnBrk="0" hangingPunct="1">
      <a:defRPr sz="8200" kern="1200">
        <a:solidFill>
          <a:schemeClr val="tx1"/>
        </a:solidFill>
        <a:latin typeface="Calibri" charset="0"/>
        <a:ea typeface="MS PGothic" charset="0"/>
        <a:cs typeface="MS PGothic" charset="0"/>
      </a:defRPr>
    </a:lvl6pPr>
    <a:lvl7pPr marL="2742759" algn="l" defTabSz="457127" rtl="0" eaLnBrk="1" latinLnBrk="0" hangingPunct="1">
      <a:defRPr sz="8200" kern="1200">
        <a:solidFill>
          <a:schemeClr val="tx1"/>
        </a:solidFill>
        <a:latin typeface="Calibri" charset="0"/>
        <a:ea typeface="MS PGothic" charset="0"/>
        <a:cs typeface="MS PGothic" charset="0"/>
      </a:defRPr>
    </a:lvl7pPr>
    <a:lvl8pPr marL="3199886" algn="l" defTabSz="457127" rtl="0" eaLnBrk="1" latinLnBrk="0" hangingPunct="1">
      <a:defRPr sz="8200" kern="1200">
        <a:solidFill>
          <a:schemeClr val="tx1"/>
        </a:solidFill>
        <a:latin typeface="Calibri" charset="0"/>
        <a:ea typeface="MS PGothic" charset="0"/>
        <a:cs typeface="MS PGothic" charset="0"/>
      </a:defRPr>
    </a:lvl8pPr>
    <a:lvl9pPr marL="3657013" algn="l" defTabSz="457127" rtl="0" eaLnBrk="1" latinLnBrk="0" hangingPunct="1">
      <a:defRPr sz="8200" kern="1200">
        <a:solidFill>
          <a:schemeClr val="tx1"/>
        </a:solidFill>
        <a:latin typeface="Calibri" charset="0"/>
        <a:ea typeface="MS PGothic" charset="0"/>
        <a:cs typeface="MS PGothic" charset="0"/>
      </a:defRPr>
    </a:lvl9pPr>
  </p:defaultTextStyle>
  <p:extLst>
    <p:ext uri="{EFAFB233-063F-42B5-8137-9DF3F51BA10A}">
      <p15:sldGuideLst xmlns:p15="http://schemas.microsoft.com/office/powerpoint/2012/main">
        <p15:guide id="1" orient="horz" pos="13485">
          <p15:clr>
            <a:srgbClr val="A4A3A4"/>
          </p15:clr>
        </p15:guide>
        <p15:guide id="2" pos="9535">
          <p15:clr>
            <a:srgbClr val="A4A3A4"/>
          </p15:clr>
        </p15:guide>
      </p15:sldGuideLst>
    </p:ext>
    <p:ext uri="{2D200454-40CA-4A62-9FC3-DE9A4176ACB9}">
      <p15:notesGuideLst xmlns:p15="http://schemas.microsoft.com/office/powerpoint/2012/main">
        <p15:guide id="1" orient="horz" pos="32822" userDrawn="1">
          <p15:clr>
            <a:srgbClr val="A4A3A4"/>
          </p15:clr>
        </p15:guide>
        <p15:guide id="2" pos="23668"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8987"/>
    <a:srgbClr val="FAA500"/>
    <a:srgbClr val="697D91"/>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8163" autoAdjust="0"/>
    <p:restoredTop sz="99883" autoAdjust="0"/>
  </p:normalViewPr>
  <p:slideViewPr>
    <p:cSldViewPr snapToGrid="0" snapToObjects="1">
      <p:cViewPr>
        <p:scale>
          <a:sx n="50" d="100"/>
          <a:sy n="50" d="100"/>
        </p:scale>
        <p:origin x="660" y="-7812"/>
      </p:cViewPr>
      <p:guideLst>
        <p:guide orient="horz" pos="13485"/>
        <p:guide pos="9535"/>
      </p:guideLst>
    </p:cSldViewPr>
  </p:slideViewPr>
  <p:outlineViewPr>
    <p:cViewPr>
      <p:scale>
        <a:sx n="33" d="100"/>
        <a:sy n="33" d="100"/>
      </p:scale>
      <p:origin x="0" y="0"/>
    </p:cViewPr>
  </p:outlineViewPr>
  <p:notesTextViewPr>
    <p:cViewPr>
      <p:scale>
        <a:sx n="1" d="1"/>
        <a:sy n="1" d="1"/>
      </p:scale>
      <p:origin x="0" y="0"/>
    </p:cViewPr>
  </p:notesTextViewPr>
  <p:notesViewPr>
    <p:cSldViewPr snapToGrid="0" snapToObjects="1">
      <p:cViewPr varScale="1">
        <p:scale>
          <a:sx n="84" d="100"/>
          <a:sy n="84" d="100"/>
        </p:scale>
        <p:origin x="-1884" y="-78"/>
      </p:cViewPr>
      <p:guideLst>
        <p:guide orient="horz" pos="32822"/>
        <p:guide pos="23668"/>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4" y="11"/>
            <a:ext cx="32566258" cy="5209122"/>
          </a:xfrm>
          <a:prstGeom prst="rect">
            <a:avLst/>
          </a:prstGeom>
        </p:spPr>
        <p:txBody>
          <a:bodyPr vert="horz" lIns="1024140" tIns="512069" rIns="1024140" bIns="512069" rtlCol="0"/>
          <a:lstStyle>
            <a:lvl1pPr algn="l">
              <a:defRPr sz="12400">
                <a:latin typeface="Calibri" pitchFamily="34" charset="0"/>
                <a:ea typeface="MS PGothic" pitchFamily="34" charset="-128"/>
                <a:cs typeface="+mn-cs"/>
              </a:defRPr>
            </a:lvl1pPr>
          </a:lstStyle>
          <a:p>
            <a:pPr>
              <a:defRPr/>
            </a:pPr>
            <a:endParaRPr lang="de-CH" dirty="0"/>
          </a:p>
        </p:txBody>
      </p:sp>
      <p:sp>
        <p:nvSpPr>
          <p:cNvPr id="3" name="Datumsplatzhalter 2"/>
          <p:cNvSpPr>
            <a:spLocks noGrp="1"/>
          </p:cNvSpPr>
          <p:nvPr>
            <p:ph type="dt" sz="quarter" idx="1"/>
          </p:nvPr>
        </p:nvSpPr>
        <p:spPr>
          <a:xfrm>
            <a:off x="42564468" y="11"/>
            <a:ext cx="32566258" cy="5209122"/>
          </a:xfrm>
          <a:prstGeom prst="rect">
            <a:avLst/>
          </a:prstGeom>
        </p:spPr>
        <p:txBody>
          <a:bodyPr vert="horz" wrap="square" lIns="1024140" tIns="512069" rIns="1024140" bIns="512069" numCol="1" anchor="t" anchorCtr="0" compatLnSpc="1">
            <a:prstTxWarp prst="textNoShape">
              <a:avLst/>
            </a:prstTxWarp>
          </a:bodyPr>
          <a:lstStyle>
            <a:lvl1pPr algn="r">
              <a:defRPr sz="12400"/>
            </a:lvl1pPr>
          </a:lstStyle>
          <a:p>
            <a:fld id="{B938BD87-1280-F640-9845-95E100FAAC6A}" type="datetimeFigureOut">
              <a:rPr lang="de-CH"/>
              <a:pPr/>
              <a:t>05.10.2018</a:t>
            </a:fld>
            <a:endParaRPr lang="de-CH" dirty="0"/>
          </a:p>
        </p:txBody>
      </p:sp>
      <p:sp>
        <p:nvSpPr>
          <p:cNvPr id="4" name="Fußzeilenplatzhalter 3"/>
          <p:cNvSpPr>
            <a:spLocks noGrp="1"/>
          </p:cNvSpPr>
          <p:nvPr>
            <p:ph type="ftr" sz="quarter" idx="2"/>
          </p:nvPr>
        </p:nvSpPr>
        <p:spPr>
          <a:xfrm>
            <a:off x="4" y="98950326"/>
            <a:ext cx="32566258" cy="5232182"/>
          </a:xfrm>
          <a:prstGeom prst="rect">
            <a:avLst/>
          </a:prstGeom>
        </p:spPr>
        <p:txBody>
          <a:bodyPr vert="horz" lIns="1024140" tIns="512069" rIns="1024140" bIns="512069" rtlCol="0" anchor="b"/>
          <a:lstStyle>
            <a:lvl1pPr algn="l">
              <a:defRPr sz="12400">
                <a:latin typeface="Calibri" pitchFamily="34" charset="0"/>
                <a:ea typeface="MS PGothic" pitchFamily="34" charset="-128"/>
                <a:cs typeface="+mn-cs"/>
              </a:defRPr>
            </a:lvl1pPr>
          </a:lstStyle>
          <a:p>
            <a:pPr>
              <a:defRPr/>
            </a:pPr>
            <a:endParaRPr lang="de-CH" dirty="0"/>
          </a:p>
        </p:txBody>
      </p:sp>
      <p:sp>
        <p:nvSpPr>
          <p:cNvPr id="5" name="Foliennummernplatzhalter 4"/>
          <p:cNvSpPr>
            <a:spLocks noGrp="1"/>
          </p:cNvSpPr>
          <p:nvPr>
            <p:ph type="sldNum" sz="quarter" idx="3"/>
          </p:nvPr>
        </p:nvSpPr>
        <p:spPr>
          <a:xfrm>
            <a:off x="42564468" y="98950326"/>
            <a:ext cx="32566258" cy="5232182"/>
          </a:xfrm>
          <a:prstGeom prst="rect">
            <a:avLst/>
          </a:prstGeom>
        </p:spPr>
        <p:txBody>
          <a:bodyPr vert="horz" wrap="square" lIns="1024140" tIns="512069" rIns="1024140" bIns="512069" numCol="1" anchor="b" anchorCtr="0" compatLnSpc="1">
            <a:prstTxWarp prst="textNoShape">
              <a:avLst/>
            </a:prstTxWarp>
          </a:bodyPr>
          <a:lstStyle>
            <a:lvl1pPr algn="r">
              <a:defRPr sz="12400"/>
            </a:lvl1pPr>
          </a:lstStyle>
          <a:p>
            <a:fld id="{25E36BCE-1EDD-8B4C-B257-688C66F64099}" type="slidenum">
              <a:rPr lang="de-CH"/>
              <a:pPr/>
              <a:t>‹#›</a:t>
            </a:fld>
            <a:endParaRPr lang="de-CH" dirty="0"/>
          </a:p>
        </p:txBody>
      </p:sp>
    </p:spTree>
    <p:extLst>
      <p:ext uri="{BB962C8B-B14F-4D97-AF65-F5344CB8AC3E}">
        <p14:creationId xmlns:p14="http://schemas.microsoft.com/office/powerpoint/2010/main" val="186519091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4" y="11"/>
            <a:ext cx="32566258" cy="5209122"/>
          </a:xfrm>
          <a:prstGeom prst="rect">
            <a:avLst/>
          </a:prstGeom>
        </p:spPr>
        <p:txBody>
          <a:bodyPr vert="horz" lIns="1024140" tIns="512069" rIns="1024140" bIns="512069" rtlCol="0"/>
          <a:lstStyle>
            <a:lvl1pPr algn="l">
              <a:defRPr sz="12400">
                <a:latin typeface="Calibri" pitchFamily="34" charset="0"/>
                <a:ea typeface="MS PGothic" pitchFamily="34" charset="-128"/>
                <a:cs typeface="+mn-cs"/>
              </a:defRPr>
            </a:lvl1pPr>
          </a:lstStyle>
          <a:p>
            <a:pPr>
              <a:defRPr/>
            </a:pPr>
            <a:endParaRPr lang="de-CH" dirty="0"/>
          </a:p>
        </p:txBody>
      </p:sp>
      <p:sp>
        <p:nvSpPr>
          <p:cNvPr id="3" name="Datumsplatzhalter 2"/>
          <p:cNvSpPr>
            <a:spLocks noGrp="1"/>
          </p:cNvSpPr>
          <p:nvPr>
            <p:ph type="dt" idx="1"/>
          </p:nvPr>
        </p:nvSpPr>
        <p:spPr>
          <a:xfrm>
            <a:off x="42564468" y="11"/>
            <a:ext cx="32566258" cy="5209122"/>
          </a:xfrm>
          <a:prstGeom prst="rect">
            <a:avLst/>
          </a:prstGeom>
        </p:spPr>
        <p:txBody>
          <a:bodyPr vert="horz" wrap="square" lIns="1024140" tIns="512069" rIns="1024140" bIns="512069" numCol="1" anchor="t" anchorCtr="0" compatLnSpc="1">
            <a:prstTxWarp prst="textNoShape">
              <a:avLst/>
            </a:prstTxWarp>
          </a:bodyPr>
          <a:lstStyle>
            <a:lvl1pPr algn="r">
              <a:defRPr sz="12400"/>
            </a:lvl1pPr>
          </a:lstStyle>
          <a:p>
            <a:fld id="{33DC68BA-F594-2244-B321-25ACCE007C30}" type="datetimeFigureOut">
              <a:rPr lang="de-CH"/>
              <a:pPr/>
              <a:t>05.10.2018</a:t>
            </a:fld>
            <a:endParaRPr lang="de-CH" dirty="0"/>
          </a:p>
        </p:txBody>
      </p:sp>
      <p:sp>
        <p:nvSpPr>
          <p:cNvPr id="4" name="Folienbildplatzhalter 3"/>
          <p:cNvSpPr>
            <a:spLocks noGrp="1" noRot="1" noChangeAspect="1"/>
          </p:cNvSpPr>
          <p:nvPr>
            <p:ph type="sldImg" idx="2"/>
          </p:nvPr>
        </p:nvSpPr>
        <p:spPr>
          <a:xfrm>
            <a:off x="23758525" y="7821613"/>
            <a:ext cx="27625675" cy="39063612"/>
          </a:xfrm>
          <a:prstGeom prst="rect">
            <a:avLst/>
          </a:prstGeom>
          <a:noFill/>
          <a:ln w="12700">
            <a:solidFill>
              <a:prstClr val="black"/>
            </a:solidFill>
          </a:ln>
        </p:spPr>
        <p:txBody>
          <a:bodyPr vert="horz" lIns="1024140" tIns="512069" rIns="1024140" bIns="512069" rtlCol="0" anchor="ctr"/>
          <a:lstStyle/>
          <a:p>
            <a:pPr lvl="0"/>
            <a:endParaRPr lang="de-CH" noProof="0" dirty="0"/>
          </a:p>
        </p:txBody>
      </p:sp>
      <p:sp>
        <p:nvSpPr>
          <p:cNvPr id="5" name="Notizenplatzhalter 4"/>
          <p:cNvSpPr>
            <a:spLocks noGrp="1"/>
          </p:cNvSpPr>
          <p:nvPr>
            <p:ph type="body" sz="quarter" idx="3"/>
          </p:nvPr>
        </p:nvSpPr>
        <p:spPr>
          <a:xfrm>
            <a:off x="7510693" y="49498210"/>
            <a:ext cx="60121376" cy="46882108"/>
          </a:xfrm>
          <a:prstGeom prst="rect">
            <a:avLst/>
          </a:prstGeom>
        </p:spPr>
        <p:txBody>
          <a:bodyPr vert="horz" wrap="square" lIns="1024140" tIns="512069" rIns="1024140" bIns="512069" numCol="1" anchor="t" anchorCtr="0" compatLnSpc="1">
            <a:prstTxWarp prst="textNoShape">
              <a:avLst/>
            </a:prstTxWarp>
          </a:bodyPr>
          <a:lstStyle/>
          <a:p>
            <a:pPr lvl="0"/>
            <a:r>
              <a:rPr lang="de-DE"/>
              <a:t>Textmasterformat bearbeiten</a:t>
            </a:r>
          </a:p>
          <a:p>
            <a:pPr lvl="1"/>
            <a:r>
              <a:rPr lang="de-DE"/>
              <a:t>Zweite Ebene</a:t>
            </a:r>
          </a:p>
          <a:p>
            <a:pPr lvl="2"/>
            <a:r>
              <a:rPr lang="de-DE"/>
              <a:t>Dritte Ebene</a:t>
            </a:r>
          </a:p>
          <a:p>
            <a:pPr lvl="3"/>
            <a:r>
              <a:rPr lang="de-DE"/>
              <a:t>Vierte Ebene</a:t>
            </a:r>
          </a:p>
          <a:p>
            <a:pPr lvl="4"/>
            <a:r>
              <a:rPr lang="de-DE"/>
              <a:t>Fünfte Ebene</a:t>
            </a:r>
            <a:endParaRPr lang="de-CH"/>
          </a:p>
        </p:txBody>
      </p:sp>
      <p:sp>
        <p:nvSpPr>
          <p:cNvPr id="6" name="Fußzeilenplatzhalter 5"/>
          <p:cNvSpPr>
            <a:spLocks noGrp="1"/>
          </p:cNvSpPr>
          <p:nvPr>
            <p:ph type="ftr" sz="quarter" idx="4"/>
          </p:nvPr>
        </p:nvSpPr>
        <p:spPr>
          <a:xfrm>
            <a:off x="4" y="98950326"/>
            <a:ext cx="32566258" cy="5232182"/>
          </a:xfrm>
          <a:prstGeom prst="rect">
            <a:avLst/>
          </a:prstGeom>
        </p:spPr>
        <p:txBody>
          <a:bodyPr vert="horz" lIns="1024140" tIns="512069" rIns="1024140" bIns="512069" rtlCol="0" anchor="b"/>
          <a:lstStyle>
            <a:lvl1pPr algn="l">
              <a:defRPr sz="12400">
                <a:latin typeface="Calibri" pitchFamily="34" charset="0"/>
                <a:ea typeface="MS PGothic" pitchFamily="34" charset="-128"/>
                <a:cs typeface="+mn-cs"/>
              </a:defRPr>
            </a:lvl1pPr>
          </a:lstStyle>
          <a:p>
            <a:pPr>
              <a:defRPr/>
            </a:pPr>
            <a:endParaRPr lang="de-CH" dirty="0"/>
          </a:p>
        </p:txBody>
      </p:sp>
      <p:sp>
        <p:nvSpPr>
          <p:cNvPr id="7" name="Foliennummernplatzhalter 6"/>
          <p:cNvSpPr>
            <a:spLocks noGrp="1"/>
          </p:cNvSpPr>
          <p:nvPr>
            <p:ph type="sldNum" sz="quarter" idx="5"/>
          </p:nvPr>
        </p:nvSpPr>
        <p:spPr>
          <a:xfrm>
            <a:off x="42564468" y="98950326"/>
            <a:ext cx="32566258" cy="5232182"/>
          </a:xfrm>
          <a:prstGeom prst="rect">
            <a:avLst/>
          </a:prstGeom>
        </p:spPr>
        <p:txBody>
          <a:bodyPr vert="horz" wrap="square" lIns="1024140" tIns="512069" rIns="1024140" bIns="512069" numCol="1" anchor="b" anchorCtr="0" compatLnSpc="1">
            <a:prstTxWarp prst="textNoShape">
              <a:avLst/>
            </a:prstTxWarp>
          </a:bodyPr>
          <a:lstStyle>
            <a:lvl1pPr algn="r">
              <a:defRPr sz="12400"/>
            </a:lvl1pPr>
          </a:lstStyle>
          <a:p>
            <a:fld id="{98D01AA5-A1C3-DC40-A0FB-33197B3C8A99}" type="slidenum">
              <a:rPr lang="de-CH"/>
              <a:pPr/>
              <a:t>‹#›</a:t>
            </a:fld>
            <a:endParaRPr lang="de-CH" dirty="0"/>
          </a:p>
        </p:txBody>
      </p:sp>
    </p:spTree>
    <p:extLst>
      <p:ext uri="{BB962C8B-B14F-4D97-AF65-F5344CB8AC3E}">
        <p14:creationId xmlns:p14="http://schemas.microsoft.com/office/powerpoint/2010/main" val="78425372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00" kern="1200">
        <a:solidFill>
          <a:schemeClr val="tx1"/>
        </a:solidFill>
        <a:latin typeface="+mn-lt"/>
        <a:ea typeface="ＭＳ Ｐゴシック" charset="0"/>
        <a:cs typeface="+mn-cs"/>
      </a:defRPr>
    </a:lvl1pPr>
    <a:lvl2pPr marL="457127" algn="l" rtl="0" eaLnBrk="0" fontAlgn="base" hangingPunct="0">
      <a:spcBef>
        <a:spcPct val="30000"/>
      </a:spcBef>
      <a:spcAft>
        <a:spcPct val="0"/>
      </a:spcAft>
      <a:defRPr sz="1100" kern="1200">
        <a:solidFill>
          <a:schemeClr val="tx1"/>
        </a:solidFill>
        <a:latin typeface="+mn-lt"/>
        <a:ea typeface="ＭＳ Ｐゴシック" charset="0"/>
        <a:cs typeface="+mn-cs"/>
      </a:defRPr>
    </a:lvl2pPr>
    <a:lvl3pPr marL="914253" algn="l" rtl="0" eaLnBrk="0" fontAlgn="base" hangingPunct="0">
      <a:spcBef>
        <a:spcPct val="30000"/>
      </a:spcBef>
      <a:spcAft>
        <a:spcPct val="0"/>
      </a:spcAft>
      <a:defRPr sz="1100" kern="1200">
        <a:solidFill>
          <a:schemeClr val="tx1"/>
        </a:solidFill>
        <a:latin typeface="+mn-lt"/>
        <a:ea typeface="ＭＳ Ｐゴシック" charset="0"/>
        <a:cs typeface="+mn-cs"/>
      </a:defRPr>
    </a:lvl3pPr>
    <a:lvl4pPr marL="1371380" algn="l" rtl="0" eaLnBrk="0" fontAlgn="base" hangingPunct="0">
      <a:spcBef>
        <a:spcPct val="30000"/>
      </a:spcBef>
      <a:spcAft>
        <a:spcPct val="0"/>
      </a:spcAft>
      <a:defRPr sz="1100" kern="1200">
        <a:solidFill>
          <a:schemeClr val="tx1"/>
        </a:solidFill>
        <a:latin typeface="+mn-lt"/>
        <a:ea typeface="ＭＳ Ｐゴシック" charset="0"/>
        <a:cs typeface="+mn-cs"/>
      </a:defRPr>
    </a:lvl4pPr>
    <a:lvl5pPr marL="1828506" algn="l" rtl="0" eaLnBrk="0" fontAlgn="base" hangingPunct="0">
      <a:spcBef>
        <a:spcPct val="30000"/>
      </a:spcBef>
      <a:spcAft>
        <a:spcPct val="0"/>
      </a:spcAft>
      <a:defRPr sz="1100" kern="1200">
        <a:solidFill>
          <a:schemeClr val="tx1"/>
        </a:solidFill>
        <a:latin typeface="+mn-lt"/>
        <a:ea typeface="ＭＳ Ｐゴシック" charset="0"/>
        <a:cs typeface="+mn-cs"/>
      </a:defRPr>
    </a:lvl5pPr>
    <a:lvl6pPr marL="2285633" algn="l" defTabSz="914253" rtl="0" eaLnBrk="1" latinLnBrk="0" hangingPunct="1">
      <a:defRPr sz="1100" kern="1200">
        <a:solidFill>
          <a:schemeClr val="tx1"/>
        </a:solidFill>
        <a:latin typeface="+mn-lt"/>
        <a:ea typeface="+mn-ea"/>
        <a:cs typeface="+mn-cs"/>
      </a:defRPr>
    </a:lvl6pPr>
    <a:lvl7pPr marL="2742759" algn="l" defTabSz="914253" rtl="0" eaLnBrk="1" latinLnBrk="0" hangingPunct="1">
      <a:defRPr sz="1100" kern="1200">
        <a:solidFill>
          <a:schemeClr val="tx1"/>
        </a:solidFill>
        <a:latin typeface="+mn-lt"/>
        <a:ea typeface="+mn-ea"/>
        <a:cs typeface="+mn-cs"/>
      </a:defRPr>
    </a:lvl7pPr>
    <a:lvl8pPr marL="3199886" algn="l" defTabSz="914253" rtl="0" eaLnBrk="1" latinLnBrk="0" hangingPunct="1">
      <a:defRPr sz="1100" kern="1200">
        <a:solidFill>
          <a:schemeClr val="tx1"/>
        </a:solidFill>
        <a:latin typeface="+mn-lt"/>
        <a:ea typeface="+mn-ea"/>
        <a:cs typeface="+mn-cs"/>
      </a:defRPr>
    </a:lvl8pPr>
    <a:lvl9pPr marL="3657013" algn="l" defTabSz="914253" rtl="0" eaLnBrk="1" latinLnBrk="0" hangingPunct="1">
      <a:defRPr sz="11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Folienbildplatzhalt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xmlns="">
                <a:solidFill>
                  <a:srgbClr val="FFFFFF"/>
                </a:solidFill>
              </a14:hiddenFill>
            </a:ext>
            <a:ext uri="{FAA26D3D-D897-4be2-8F04-BA451C77F1D7}">
              <ma14:placeholderFlag xmlns:ma14="http://schemas.microsoft.com/office/mac/drawingml/2011/main" xmlns="" val="1"/>
            </a:ext>
          </a:extLst>
        </p:spPr>
      </p:sp>
      <p:sp>
        <p:nvSpPr>
          <p:cNvPr id="8195" name="Notizenplatzhalt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a:lstStyle/>
          <a:p>
            <a:pPr eaLnBrk="1" hangingPunct="1">
              <a:spcBef>
                <a:spcPct val="0"/>
              </a:spcBef>
            </a:pPr>
            <a:endParaRPr lang="de-CH" dirty="0">
              <a:latin typeface="Calibri" charset="0"/>
            </a:endParaRPr>
          </a:p>
        </p:txBody>
      </p:sp>
      <p:sp>
        <p:nvSpPr>
          <p:cNvPr id="8196" name="Foliennummernplatzhalt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defTabSz="15399883">
              <a:defRPr sz="8200">
                <a:solidFill>
                  <a:schemeClr val="tx1"/>
                </a:solidFill>
                <a:latin typeface="Calibri" charset="0"/>
                <a:ea typeface="ＭＳ Ｐゴシック" charset="0"/>
              </a:defRPr>
            </a:lvl1pPr>
            <a:lvl2pPr marL="5461442" indent="-2097857" defTabSz="15399883">
              <a:defRPr sz="8200">
                <a:solidFill>
                  <a:schemeClr val="tx1"/>
                </a:solidFill>
                <a:latin typeface="Calibri" charset="0"/>
                <a:ea typeface="ＭＳ Ｐゴシック" charset="0"/>
              </a:defRPr>
            </a:lvl2pPr>
            <a:lvl3pPr marL="8426574" indent="-1675935" defTabSz="15399883">
              <a:defRPr sz="8200">
                <a:solidFill>
                  <a:schemeClr val="tx1"/>
                </a:solidFill>
                <a:latin typeface="Calibri" charset="0"/>
                <a:ea typeface="ＭＳ Ｐゴシック" charset="0"/>
              </a:defRPr>
            </a:lvl3pPr>
            <a:lvl4pPr marL="11801894" indent="-1675935" defTabSz="15399883">
              <a:defRPr sz="8200">
                <a:solidFill>
                  <a:schemeClr val="tx1"/>
                </a:solidFill>
                <a:latin typeface="Calibri" charset="0"/>
                <a:ea typeface="ＭＳ Ｐゴシック" charset="0"/>
              </a:defRPr>
            </a:lvl4pPr>
            <a:lvl5pPr marL="15165482" indent="-1675935" defTabSz="15399883">
              <a:defRPr sz="8200">
                <a:solidFill>
                  <a:schemeClr val="tx1"/>
                </a:solidFill>
                <a:latin typeface="Calibri" charset="0"/>
                <a:ea typeface="ＭＳ Ｐゴシック" charset="0"/>
              </a:defRPr>
            </a:lvl5pPr>
            <a:lvl6pPr marL="18540793" indent="-1675935" defTabSz="15399883" eaLnBrk="0" fontAlgn="base" hangingPunct="0">
              <a:spcBef>
                <a:spcPct val="30000"/>
              </a:spcBef>
              <a:spcAft>
                <a:spcPct val="0"/>
              </a:spcAft>
              <a:defRPr sz="8200">
                <a:solidFill>
                  <a:schemeClr val="tx1"/>
                </a:solidFill>
                <a:latin typeface="Calibri" charset="0"/>
                <a:ea typeface="ＭＳ Ｐゴシック" charset="0"/>
              </a:defRPr>
            </a:lvl6pPr>
            <a:lvl7pPr marL="21916121" indent="-1675935" defTabSz="15399883" eaLnBrk="0" fontAlgn="base" hangingPunct="0">
              <a:spcBef>
                <a:spcPct val="30000"/>
              </a:spcBef>
              <a:spcAft>
                <a:spcPct val="0"/>
              </a:spcAft>
              <a:defRPr sz="8200">
                <a:solidFill>
                  <a:schemeClr val="tx1"/>
                </a:solidFill>
                <a:latin typeface="Calibri" charset="0"/>
                <a:ea typeface="ＭＳ Ｐゴシック" charset="0"/>
              </a:defRPr>
            </a:lvl7pPr>
            <a:lvl8pPr marL="25291442" indent="-1675935" defTabSz="15399883" eaLnBrk="0" fontAlgn="base" hangingPunct="0">
              <a:spcBef>
                <a:spcPct val="30000"/>
              </a:spcBef>
              <a:spcAft>
                <a:spcPct val="0"/>
              </a:spcAft>
              <a:defRPr sz="8200">
                <a:solidFill>
                  <a:schemeClr val="tx1"/>
                </a:solidFill>
                <a:latin typeface="Calibri" charset="0"/>
                <a:ea typeface="ＭＳ Ｐゴシック" charset="0"/>
              </a:defRPr>
            </a:lvl8pPr>
            <a:lvl9pPr marL="28666770" indent="-1675935" defTabSz="15399883" eaLnBrk="0" fontAlgn="base" hangingPunct="0">
              <a:spcBef>
                <a:spcPct val="30000"/>
              </a:spcBef>
              <a:spcAft>
                <a:spcPct val="0"/>
              </a:spcAft>
              <a:defRPr sz="8200">
                <a:solidFill>
                  <a:schemeClr val="tx1"/>
                </a:solidFill>
                <a:latin typeface="Calibri" charset="0"/>
                <a:ea typeface="ＭＳ Ｐゴシック" charset="0"/>
              </a:defRPr>
            </a:lvl9pPr>
          </a:lstStyle>
          <a:p>
            <a:fld id="{CD2AAB6C-38C4-5445-AF7C-9EE87BD54D35}" type="slidenum">
              <a:rPr lang="de-CH" sz="12400">
                <a:ea typeface="MS PGothic" charset="0"/>
              </a:rPr>
              <a:pPr/>
              <a:t>1</a:t>
            </a:fld>
            <a:endParaRPr lang="de-CH" sz="12400" dirty="0">
              <a:ea typeface="MS PGothic"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udienplakat (DE)">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6398182"/>
      </p:ext>
    </p:extLst>
  </p:cSld>
  <p:clrMapOvr>
    <a:masterClrMapping/>
  </p:clrMapOvr>
  <p:hf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udienplakat (FR)">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5030185"/>
      </p:ext>
    </p:extLst>
  </p:cSld>
  <p:clrMapOvr>
    <a:masterClrMapping/>
  </p:clrMapOvr>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udienplakat (EN)">
    <p:spTree>
      <p:nvGrpSpPr>
        <p:cNvPr id="1" name=""/>
        <p:cNvGrpSpPr/>
        <p:nvPr/>
      </p:nvGrpSpPr>
      <p:grpSpPr>
        <a:xfrm>
          <a:off x="0" y="0"/>
          <a:ext cx="0" cy="0"/>
          <a:chOff x="0" y="0"/>
          <a:chExt cx="0" cy="0"/>
        </a:xfrm>
      </p:grpSpPr>
    </p:spTree>
    <p:extLst>
      <p:ext uri="{BB962C8B-B14F-4D97-AF65-F5344CB8AC3E}">
        <p14:creationId xmlns:p14="http://schemas.microsoft.com/office/powerpoint/2010/main" val="2953143384"/>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tudienplakat (DE, FR &amp; EN)">
    <p:spTree>
      <p:nvGrpSpPr>
        <p:cNvPr id="1" name=""/>
        <p:cNvGrpSpPr/>
        <p:nvPr/>
      </p:nvGrpSpPr>
      <p:grpSpPr>
        <a:xfrm>
          <a:off x="0" y="0"/>
          <a:ext cx="0" cy="0"/>
          <a:chOff x="0" y="0"/>
          <a:chExt cx="0" cy="0"/>
        </a:xfrm>
      </p:grpSpPr>
    </p:spTree>
    <p:extLst>
      <p:ext uri="{BB962C8B-B14F-4D97-AF65-F5344CB8AC3E}">
        <p14:creationId xmlns:p14="http://schemas.microsoft.com/office/powerpoint/2010/main" val="1769726586"/>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pn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accent6">
            <a:lumMod val="20000"/>
            <a:lumOff val="80000"/>
          </a:schemeClr>
        </a:solidFill>
        <a:effectLst/>
      </p:bgPr>
    </p:bg>
    <p:spTree>
      <p:nvGrpSpPr>
        <p:cNvPr id="1" name=""/>
        <p:cNvGrpSpPr/>
        <p:nvPr/>
      </p:nvGrpSpPr>
      <p:grpSpPr>
        <a:xfrm>
          <a:off x="0" y="0"/>
          <a:ext cx="0" cy="0"/>
          <a:chOff x="0" y="0"/>
          <a:chExt cx="0" cy="0"/>
        </a:xfrm>
      </p:grpSpPr>
      <p:sp>
        <p:nvSpPr>
          <p:cNvPr id="2" name="Rechteck 1"/>
          <p:cNvSpPr/>
          <p:nvPr/>
        </p:nvSpPr>
        <p:spPr>
          <a:xfrm>
            <a:off x="0" y="1"/>
            <a:ext cx="30275213" cy="42811700"/>
          </a:xfrm>
          <a:prstGeom prst="rect">
            <a:avLst/>
          </a:prstGeom>
          <a:noFill/>
          <a:ln w="6350">
            <a:solidFill>
              <a:schemeClr val="tx1"/>
            </a:solidFill>
          </a:ln>
          <a:effectLst/>
        </p:spPr>
        <p:style>
          <a:lnRef idx="1">
            <a:schemeClr val="accent1"/>
          </a:lnRef>
          <a:fillRef idx="3">
            <a:schemeClr val="accent1"/>
          </a:fillRef>
          <a:effectRef idx="2">
            <a:schemeClr val="accent1"/>
          </a:effectRef>
          <a:fontRef idx="minor">
            <a:schemeClr val="lt1"/>
          </a:fontRef>
        </p:style>
        <p:txBody>
          <a:bodyPr lIns="417543" tIns="208771" rIns="417543" bIns="208771" anchor="ctr"/>
          <a:lstStyle/>
          <a:p>
            <a:pPr algn="ctr" defTabSz="2087713" fontAlgn="auto">
              <a:spcBef>
                <a:spcPts val="0"/>
              </a:spcBef>
              <a:spcAft>
                <a:spcPts val="0"/>
              </a:spcAft>
              <a:defRPr/>
            </a:pPr>
            <a:endParaRPr lang="de-DE" dirty="0"/>
          </a:p>
        </p:txBody>
      </p:sp>
      <p:pic>
        <p:nvPicPr>
          <p:cNvPr id="3" name="Picture 5"/>
          <p:cNvPicPr>
            <a:picLocks noChangeAspect="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955547" y="769794"/>
            <a:ext cx="14584439" cy="173190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5" name="TextBox 4"/>
          <p:cNvSpPr txBox="1"/>
          <p:nvPr userDrawn="1"/>
        </p:nvSpPr>
        <p:spPr>
          <a:xfrm>
            <a:off x="955549" y="2618316"/>
            <a:ext cx="28392128" cy="2585323"/>
          </a:xfrm>
          <a:prstGeom prst="rect">
            <a:avLst/>
          </a:prstGeom>
          <a:noFill/>
        </p:spPr>
        <p:txBody>
          <a:bodyPr wrap="square" lIns="91426" tIns="45713" rIns="91426" bIns="45713" rtlCol="0">
            <a:spAutoFit/>
          </a:bodyPr>
          <a:lstStyle/>
          <a:p>
            <a:pPr algn="ctr"/>
            <a:r>
              <a:rPr lang="en-US" sz="9600" b="1" dirty="0">
                <a:solidFill>
                  <a:srgbClr val="4F6228"/>
                </a:solidFill>
              </a:rPr>
              <a:t>2018 Annual</a:t>
            </a:r>
            <a:r>
              <a:rPr lang="en-US" sz="9600" b="1" baseline="0" dirty="0">
                <a:solidFill>
                  <a:srgbClr val="4F6228"/>
                </a:solidFill>
              </a:rPr>
              <a:t> Conference</a:t>
            </a:r>
          </a:p>
          <a:p>
            <a:pPr algn="ctr"/>
            <a:r>
              <a:rPr lang="en-US" sz="6600" b="1" baseline="0" dirty="0">
                <a:solidFill>
                  <a:srgbClr val="4F6228"/>
                </a:solidFill>
              </a:rPr>
              <a:t>October 22nd, 2018</a:t>
            </a:r>
            <a:endParaRPr lang="en-US" sz="6600" b="1" dirty="0">
              <a:solidFill>
                <a:srgbClr val="4F6228"/>
              </a:solidFill>
            </a:endParaRPr>
          </a:p>
        </p:txBody>
      </p:sp>
      <p:cxnSp>
        <p:nvCxnSpPr>
          <p:cNvPr id="7" name="Straight Connector 6"/>
          <p:cNvCxnSpPr/>
          <p:nvPr userDrawn="1"/>
        </p:nvCxnSpPr>
        <p:spPr>
          <a:xfrm>
            <a:off x="955549" y="5635468"/>
            <a:ext cx="28392128" cy="0"/>
          </a:xfrm>
          <a:prstGeom prst="line">
            <a:avLst/>
          </a:prstGeom>
          <a:ln w="190500" cmpd="thickThin">
            <a:prstDash val="solid"/>
          </a:ln>
          <a:effectLst/>
        </p:spPr>
        <p:style>
          <a:lnRef idx="2">
            <a:schemeClr val="accent1"/>
          </a:lnRef>
          <a:fillRef idx="0">
            <a:schemeClr val="accent1"/>
          </a:fillRef>
          <a:effectRef idx="1">
            <a:schemeClr val="accent1"/>
          </a:effectRef>
          <a:fontRef idx="minor">
            <a:schemeClr val="tx1"/>
          </a:fontRef>
        </p:style>
      </p:cxnSp>
      <p:pic>
        <p:nvPicPr>
          <p:cNvPr id="8" name="Picture 7" descr="EPS_EN Logo Original (SHARED) 170802.eps"/>
          <p:cNvPicPr>
            <a:picLocks noChangeAspect="1"/>
          </p:cNvPicPr>
          <p:nvPr userDrawn="1"/>
        </p:nvPicPr>
        <p:blipFill rotWithShape="1">
          <a:blip r:embed="rId7">
            <a:extLst>
              <a:ext uri="{28A0092B-C50C-407E-A947-70E740481C1C}">
                <a14:useLocalDpi xmlns:a14="http://schemas.microsoft.com/office/drawing/2010/main" val="0"/>
              </a:ext>
            </a:extLst>
          </a:blip>
          <a:srcRect r="35905"/>
          <a:stretch/>
        </p:blipFill>
        <p:spPr>
          <a:xfrm>
            <a:off x="20173654" y="284773"/>
            <a:ext cx="8945435" cy="4433845"/>
          </a:xfrm>
          <a:prstGeom prst="rect">
            <a:avLst/>
          </a:prstGeom>
        </p:spPr>
      </p:pic>
    </p:spTree>
  </p:cSld>
  <p:clrMap bg1="lt1" tx1="dk1" bg2="lt2" tx2="dk2" accent1="accent1" accent2="accent2" accent3="accent3" accent4="accent4" accent5="accent5" accent6="accent6" hlink="hlink" folHlink="folHlink"/>
  <p:sldLayoutIdLst>
    <p:sldLayoutId id="2147483976" r:id="rId1"/>
    <p:sldLayoutId id="2147483977" r:id="rId2"/>
    <p:sldLayoutId id="2147483978" r:id="rId3"/>
    <p:sldLayoutId id="2147483979" r:id="rId4"/>
  </p:sldLayoutIdLst>
  <p:hf hdr="0" ftr="0" dt="0"/>
  <p:txStyles>
    <p:titleStyle>
      <a:lvl1pPr algn="ctr" defTabSz="2085640" rtl="0" eaLnBrk="0" fontAlgn="base" hangingPunct="0">
        <a:spcBef>
          <a:spcPct val="0"/>
        </a:spcBef>
        <a:spcAft>
          <a:spcPct val="0"/>
        </a:spcAft>
        <a:defRPr sz="20100" kern="1200">
          <a:solidFill>
            <a:schemeClr val="tx1"/>
          </a:solidFill>
          <a:latin typeface="+mj-lt"/>
          <a:ea typeface="MS PGothic" pitchFamily="34" charset="-128"/>
          <a:cs typeface="MS PGothic" charset="0"/>
        </a:defRPr>
      </a:lvl1pPr>
      <a:lvl2pPr algn="ctr" defTabSz="2085640" rtl="0" eaLnBrk="0" fontAlgn="base" hangingPunct="0">
        <a:spcBef>
          <a:spcPct val="0"/>
        </a:spcBef>
        <a:spcAft>
          <a:spcPct val="0"/>
        </a:spcAft>
        <a:defRPr sz="20100">
          <a:solidFill>
            <a:schemeClr val="tx1"/>
          </a:solidFill>
          <a:latin typeface="Lucida Sans" pitchFamily="34" charset="0"/>
          <a:ea typeface="MS PGothic" pitchFamily="34" charset="-128"/>
          <a:cs typeface="MS PGothic" charset="0"/>
        </a:defRPr>
      </a:lvl2pPr>
      <a:lvl3pPr algn="ctr" defTabSz="2085640" rtl="0" eaLnBrk="0" fontAlgn="base" hangingPunct="0">
        <a:spcBef>
          <a:spcPct val="0"/>
        </a:spcBef>
        <a:spcAft>
          <a:spcPct val="0"/>
        </a:spcAft>
        <a:defRPr sz="20100">
          <a:solidFill>
            <a:schemeClr val="tx1"/>
          </a:solidFill>
          <a:latin typeface="Lucida Sans" pitchFamily="34" charset="0"/>
          <a:ea typeface="MS PGothic" pitchFamily="34" charset="-128"/>
          <a:cs typeface="MS PGothic" charset="0"/>
        </a:defRPr>
      </a:lvl3pPr>
      <a:lvl4pPr algn="ctr" defTabSz="2085640" rtl="0" eaLnBrk="0" fontAlgn="base" hangingPunct="0">
        <a:spcBef>
          <a:spcPct val="0"/>
        </a:spcBef>
        <a:spcAft>
          <a:spcPct val="0"/>
        </a:spcAft>
        <a:defRPr sz="20100">
          <a:solidFill>
            <a:schemeClr val="tx1"/>
          </a:solidFill>
          <a:latin typeface="Lucida Sans" pitchFamily="34" charset="0"/>
          <a:ea typeface="MS PGothic" pitchFamily="34" charset="-128"/>
          <a:cs typeface="MS PGothic" charset="0"/>
        </a:defRPr>
      </a:lvl4pPr>
      <a:lvl5pPr algn="ctr" defTabSz="2085640" rtl="0" eaLnBrk="0" fontAlgn="base" hangingPunct="0">
        <a:spcBef>
          <a:spcPct val="0"/>
        </a:spcBef>
        <a:spcAft>
          <a:spcPct val="0"/>
        </a:spcAft>
        <a:defRPr sz="20100">
          <a:solidFill>
            <a:schemeClr val="tx1"/>
          </a:solidFill>
          <a:latin typeface="Lucida Sans" pitchFamily="34" charset="0"/>
          <a:ea typeface="MS PGothic" pitchFamily="34" charset="-128"/>
          <a:cs typeface="MS PGothic" charset="0"/>
        </a:defRPr>
      </a:lvl5pPr>
      <a:lvl6pPr marL="2087713" algn="ctr" defTabSz="2087713" rtl="0" eaLnBrk="1" fontAlgn="base" hangingPunct="1">
        <a:spcBef>
          <a:spcPct val="0"/>
        </a:spcBef>
        <a:spcAft>
          <a:spcPct val="0"/>
        </a:spcAft>
        <a:defRPr sz="20100">
          <a:solidFill>
            <a:schemeClr val="tx1"/>
          </a:solidFill>
          <a:latin typeface="Calibri" charset="0"/>
          <a:ea typeface="ＭＳ Ｐゴシック" charset="0"/>
          <a:cs typeface="ＭＳ Ｐゴシック" charset="0"/>
        </a:defRPr>
      </a:lvl6pPr>
      <a:lvl7pPr marL="4175425" algn="ctr" defTabSz="2087713" rtl="0" eaLnBrk="1" fontAlgn="base" hangingPunct="1">
        <a:spcBef>
          <a:spcPct val="0"/>
        </a:spcBef>
        <a:spcAft>
          <a:spcPct val="0"/>
        </a:spcAft>
        <a:defRPr sz="20100">
          <a:solidFill>
            <a:schemeClr val="tx1"/>
          </a:solidFill>
          <a:latin typeface="Calibri" charset="0"/>
          <a:ea typeface="ＭＳ Ｐゴシック" charset="0"/>
          <a:cs typeface="ＭＳ Ｐゴシック" charset="0"/>
        </a:defRPr>
      </a:lvl7pPr>
      <a:lvl8pPr marL="6263140" algn="ctr" defTabSz="2087713" rtl="0" eaLnBrk="1" fontAlgn="base" hangingPunct="1">
        <a:spcBef>
          <a:spcPct val="0"/>
        </a:spcBef>
        <a:spcAft>
          <a:spcPct val="0"/>
        </a:spcAft>
        <a:defRPr sz="20100">
          <a:solidFill>
            <a:schemeClr val="tx1"/>
          </a:solidFill>
          <a:latin typeface="Calibri" charset="0"/>
          <a:ea typeface="ＭＳ Ｐゴシック" charset="0"/>
          <a:cs typeface="ＭＳ Ｐゴシック" charset="0"/>
        </a:defRPr>
      </a:lvl8pPr>
      <a:lvl9pPr marL="8350853" algn="ctr" defTabSz="2087713" rtl="0" eaLnBrk="1" fontAlgn="base" hangingPunct="1">
        <a:spcBef>
          <a:spcPct val="0"/>
        </a:spcBef>
        <a:spcAft>
          <a:spcPct val="0"/>
        </a:spcAft>
        <a:defRPr sz="20100">
          <a:solidFill>
            <a:schemeClr val="tx1"/>
          </a:solidFill>
          <a:latin typeface="Calibri" charset="0"/>
          <a:ea typeface="ＭＳ Ｐゴシック" charset="0"/>
          <a:cs typeface="ＭＳ Ｐゴシック" charset="0"/>
        </a:defRPr>
      </a:lvl9pPr>
    </p:titleStyle>
    <p:bodyStyle>
      <a:lvl1pPr marL="1563437" indent="-1563437" algn="l" defTabSz="2085640" rtl="0" eaLnBrk="0" fontAlgn="base" hangingPunct="0">
        <a:spcBef>
          <a:spcPct val="20000"/>
        </a:spcBef>
        <a:spcAft>
          <a:spcPct val="0"/>
        </a:spcAft>
        <a:buFont typeface="Arial" charset="0"/>
        <a:buChar char="•"/>
        <a:defRPr sz="14600" kern="1200">
          <a:solidFill>
            <a:schemeClr val="tx1"/>
          </a:solidFill>
          <a:latin typeface="+mn-lt"/>
          <a:ea typeface="MS PGothic" pitchFamily="34" charset="-128"/>
          <a:cs typeface="MS PGothic" charset="0"/>
        </a:defRPr>
      </a:lvl1pPr>
      <a:lvl2pPr marL="3390355" indent="-1303128" algn="l" defTabSz="2085640" rtl="0" eaLnBrk="0" fontAlgn="base" hangingPunct="0">
        <a:spcBef>
          <a:spcPct val="20000"/>
        </a:spcBef>
        <a:spcAft>
          <a:spcPct val="0"/>
        </a:spcAft>
        <a:buFont typeface="Arial" charset="0"/>
        <a:buChar char="–"/>
        <a:defRPr sz="12700" kern="1200">
          <a:solidFill>
            <a:schemeClr val="tx1"/>
          </a:solidFill>
          <a:latin typeface="+mn-lt"/>
          <a:ea typeface="MS PGothic" pitchFamily="34" charset="-128"/>
          <a:cs typeface="MS PGothic" charset="0"/>
        </a:defRPr>
      </a:lvl2pPr>
      <a:lvl3pPr marL="5217274" indent="-1041233" algn="l" defTabSz="2085640" rtl="0" eaLnBrk="0" fontAlgn="base" hangingPunct="0">
        <a:spcBef>
          <a:spcPct val="20000"/>
        </a:spcBef>
        <a:spcAft>
          <a:spcPct val="0"/>
        </a:spcAft>
        <a:buFont typeface="Arial" charset="0"/>
        <a:buChar char="•"/>
        <a:defRPr sz="10900" kern="1200">
          <a:solidFill>
            <a:schemeClr val="tx1"/>
          </a:solidFill>
          <a:latin typeface="+mn-lt"/>
          <a:ea typeface="MS PGothic" pitchFamily="34" charset="-128"/>
          <a:cs typeface="MS PGothic" charset="0"/>
        </a:defRPr>
      </a:lvl3pPr>
      <a:lvl4pPr marL="7306088" indent="-1041233" algn="l" defTabSz="2085640" rtl="0" eaLnBrk="0" fontAlgn="base" hangingPunct="0">
        <a:spcBef>
          <a:spcPct val="20000"/>
        </a:spcBef>
        <a:spcAft>
          <a:spcPct val="0"/>
        </a:spcAft>
        <a:buFont typeface="Arial" charset="0"/>
        <a:buChar char="–"/>
        <a:defRPr sz="9200" kern="1200">
          <a:solidFill>
            <a:schemeClr val="tx1"/>
          </a:solidFill>
          <a:latin typeface="+mn-lt"/>
          <a:ea typeface="MS PGothic" pitchFamily="34" charset="-128"/>
          <a:cs typeface="MS PGothic" charset="0"/>
        </a:defRPr>
      </a:lvl4pPr>
      <a:lvl5pPr marL="9393315" indent="-1041233" algn="l" defTabSz="2085640" rtl="0" eaLnBrk="0" fontAlgn="base" hangingPunct="0">
        <a:spcBef>
          <a:spcPct val="20000"/>
        </a:spcBef>
        <a:spcAft>
          <a:spcPct val="0"/>
        </a:spcAft>
        <a:buFont typeface="Arial" charset="0"/>
        <a:buChar char="»"/>
        <a:defRPr sz="9200" kern="1200">
          <a:solidFill>
            <a:schemeClr val="tx1"/>
          </a:solidFill>
          <a:latin typeface="+mn-lt"/>
          <a:ea typeface="MS PGothic" pitchFamily="34" charset="-128"/>
          <a:cs typeface="MS PGothic" charset="0"/>
        </a:defRPr>
      </a:lvl5pPr>
      <a:lvl6pPr marL="11482423" indent="-1043856" algn="l" defTabSz="2087713" rtl="0" eaLnBrk="1" latinLnBrk="0" hangingPunct="1">
        <a:spcBef>
          <a:spcPct val="20000"/>
        </a:spcBef>
        <a:buFont typeface="Arial"/>
        <a:buChar char="•"/>
        <a:defRPr sz="9200" kern="1200">
          <a:solidFill>
            <a:schemeClr val="tx1"/>
          </a:solidFill>
          <a:latin typeface="+mn-lt"/>
          <a:ea typeface="+mn-ea"/>
          <a:cs typeface="+mn-cs"/>
        </a:defRPr>
      </a:lvl6pPr>
      <a:lvl7pPr marL="13570136" indent="-1043856" algn="l" defTabSz="2087713" rtl="0" eaLnBrk="1" latinLnBrk="0" hangingPunct="1">
        <a:spcBef>
          <a:spcPct val="20000"/>
        </a:spcBef>
        <a:buFont typeface="Arial"/>
        <a:buChar char="•"/>
        <a:defRPr sz="9200" kern="1200">
          <a:solidFill>
            <a:schemeClr val="tx1"/>
          </a:solidFill>
          <a:latin typeface="+mn-lt"/>
          <a:ea typeface="+mn-ea"/>
          <a:cs typeface="+mn-cs"/>
        </a:defRPr>
      </a:lvl7pPr>
      <a:lvl8pPr marL="15657850" indent="-1043856" algn="l" defTabSz="2087713" rtl="0" eaLnBrk="1" latinLnBrk="0" hangingPunct="1">
        <a:spcBef>
          <a:spcPct val="20000"/>
        </a:spcBef>
        <a:buFont typeface="Arial"/>
        <a:buChar char="•"/>
        <a:defRPr sz="9200" kern="1200">
          <a:solidFill>
            <a:schemeClr val="tx1"/>
          </a:solidFill>
          <a:latin typeface="+mn-lt"/>
          <a:ea typeface="+mn-ea"/>
          <a:cs typeface="+mn-cs"/>
        </a:defRPr>
      </a:lvl8pPr>
      <a:lvl9pPr marL="17745563" indent="-1043856" algn="l" defTabSz="2087713" rtl="0" eaLnBrk="1" latinLnBrk="0" hangingPunct="1">
        <a:spcBef>
          <a:spcPct val="20000"/>
        </a:spcBef>
        <a:buFont typeface="Arial"/>
        <a:buChar char="•"/>
        <a:defRPr sz="9200" kern="1200">
          <a:solidFill>
            <a:schemeClr val="tx1"/>
          </a:solidFill>
          <a:latin typeface="+mn-lt"/>
          <a:ea typeface="+mn-ea"/>
          <a:cs typeface="+mn-cs"/>
        </a:defRPr>
      </a:lvl9pPr>
    </p:bodyStyle>
    <p:otherStyle>
      <a:defPPr>
        <a:defRPr lang="de-DE"/>
      </a:defPPr>
      <a:lvl1pPr marL="0" algn="l" defTabSz="2087713" rtl="0" eaLnBrk="1" latinLnBrk="0" hangingPunct="1">
        <a:defRPr sz="8200" kern="1200">
          <a:solidFill>
            <a:schemeClr val="tx1"/>
          </a:solidFill>
          <a:latin typeface="+mn-lt"/>
          <a:ea typeface="+mn-ea"/>
          <a:cs typeface="+mn-cs"/>
        </a:defRPr>
      </a:lvl1pPr>
      <a:lvl2pPr marL="2087713" algn="l" defTabSz="2087713" rtl="0" eaLnBrk="1" latinLnBrk="0" hangingPunct="1">
        <a:defRPr sz="8200" kern="1200">
          <a:solidFill>
            <a:schemeClr val="tx1"/>
          </a:solidFill>
          <a:latin typeface="+mn-lt"/>
          <a:ea typeface="+mn-ea"/>
          <a:cs typeface="+mn-cs"/>
        </a:defRPr>
      </a:lvl2pPr>
      <a:lvl3pPr marL="4175425" algn="l" defTabSz="2087713" rtl="0" eaLnBrk="1" latinLnBrk="0" hangingPunct="1">
        <a:defRPr sz="8200" kern="1200">
          <a:solidFill>
            <a:schemeClr val="tx1"/>
          </a:solidFill>
          <a:latin typeface="+mn-lt"/>
          <a:ea typeface="+mn-ea"/>
          <a:cs typeface="+mn-cs"/>
        </a:defRPr>
      </a:lvl3pPr>
      <a:lvl4pPr marL="6263140" algn="l" defTabSz="2087713" rtl="0" eaLnBrk="1" latinLnBrk="0" hangingPunct="1">
        <a:defRPr sz="8200" kern="1200">
          <a:solidFill>
            <a:schemeClr val="tx1"/>
          </a:solidFill>
          <a:latin typeface="+mn-lt"/>
          <a:ea typeface="+mn-ea"/>
          <a:cs typeface="+mn-cs"/>
        </a:defRPr>
      </a:lvl4pPr>
      <a:lvl5pPr marL="8350853" algn="l" defTabSz="2087713" rtl="0" eaLnBrk="1" latinLnBrk="0" hangingPunct="1">
        <a:defRPr sz="8200" kern="1200">
          <a:solidFill>
            <a:schemeClr val="tx1"/>
          </a:solidFill>
          <a:latin typeface="+mn-lt"/>
          <a:ea typeface="+mn-ea"/>
          <a:cs typeface="+mn-cs"/>
        </a:defRPr>
      </a:lvl5pPr>
      <a:lvl6pPr marL="10438567" algn="l" defTabSz="2087713" rtl="0" eaLnBrk="1" latinLnBrk="0" hangingPunct="1">
        <a:defRPr sz="8200" kern="1200">
          <a:solidFill>
            <a:schemeClr val="tx1"/>
          </a:solidFill>
          <a:latin typeface="+mn-lt"/>
          <a:ea typeface="+mn-ea"/>
          <a:cs typeface="+mn-cs"/>
        </a:defRPr>
      </a:lvl6pPr>
      <a:lvl7pPr marL="12526279" algn="l" defTabSz="2087713" rtl="0" eaLnBrk="1" latinLnBrk="0" hangingPunct="1">
        <a:defRPr sz="8200" kern="1200">
          <a:solidFill>
            <a:schemeClr val="tx1"/>
          </a:solidFill>
          <a:latin typeface="+mn-lt"/>
          <a:ea typeface="+mn-ea"/>
          <a:cs typeface="+mn-cs"/>
        </a:defRPr>
      </a:lvl7pPr>
      <a:lvl8pPr marL="14613994" algn="l" defTabSz="2087713" rtl="0" eaLnBrk="1" latinLnBrk="0" hangingPunct="1">
        <a:defRPr sz="8200" kern="1200">
          <a:solidFill>
            <a:schemeClr val="tx1"/>
          </a:solidFill>
          <a:latin typeface="+mn-lt"/>
          <a:ea typeface="+mn-ea"/>
          <a:cs typeface="+mn-cs"/>
        </a:defRPr>
      </a:lvl8pPr>
      <a:lvl9pPr marL="16701707" algn="l" defTabSz="2087713"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p:cNvSpPr/>
          <p:nvPr/>
        </p:nvSpPr>
        <p:spPr>
          <a:xfrm>
            <a:off x="905880" y="22614271"/>
            <a:ext cx="28375260" cy="8195961"/>
          </a:xfrm>
          <a:prstGeom prst="rect">
            <a:avLst/>
          </a:prstGeom>
          <a:solidFill>
            <a:schemeClr val="bg1">
              <a:alpha val="2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20" name="Rectangle 19"/>
          <p:cNvSpPr/>
          <p:nvPr/>
        </p:nvSpPr>
        <p:spPr>
          <a:xfrm>
            <a:off x="912772" y="13932601"/>
            <a:ext cx="28375260" cy="8001651"/>
          </a:xfrm>
          <a:prstGeom prst="rect">
            <a:avLst/>
          </a:prstGeom>
          <a:solidFill>
            <a:schemeClr val="bg1">
              <a:alpha val="20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30" name="Textfeld 9"/>
          <p:cNvSpPr txBox="1"/>
          <p:nvPr/>
        </p:nvSpPr>
        <p:spPr>
          <a:xfrm>
            <a:off x="912772" y="5694275"/>
            <a:ext cx="28375260" cy="3631749"/>
          </a:xfrm>
          <a:prstGeom prst="rect">
            <a:avLst/>
          </a:prstGeom>
          <a:noFill/>
        </p:spPr>
        <p:txBody>
          <a:bodyPr wrap="square" lIns="91426" tIns="45713" rIns="91426" bIns="45713">
            <a:spAutoFit/>
          </a:bodyPr>
          <a:lstStyle/>
          <a:p>
            <a:pPr algn="ctr"/>
            <a:r>
              <a:rPr lang="en-US" sz="8800" b="1" dirty="0" smtClean="0">
                <a:solidFill>
                  <a:srgbClr val="4F6228"/>
                </a:solidFill>
                <a:latin typeface="Arial" panose="020B0604020202020204" pitchFamily="34" charset="0"/>
                <a:cs typeface="Arial" panose="020B0604020202020204" pitchFamily="34" charset="0"/>
              </a:rPr>
              <a:t>The Potential of Residential Rooftop Photovoltaic Energy to Charge Electric Cars for Daily Use</a:t>
            </a:r>
          </a:p>
          <a:p>
            <a:pPr algn="ctr"/>
            <a:r>
              <a:rPr lang="en-US" sz="5400" b="1" dirty="0" smtClean="0">
                <a:solidFill>
                  <a:srgbClr val="4F6228"/>
                </a:solidFill>
                <a:latin typeface="Arial" panose="020B0604020202020204" pitchFamily="34" charset="0"/>
                <a:cs typeface="Arial" panose="020B0604020202020204" pitchFamily="34" charset="0"/>
              </a:rPr>
              <a:t>Henry Martin, René Buffat, Dominik Bucher, Martin </a:t>
            </a:r>
            <a:r>
              <a:rPr lang="en-US" sz="5400" b="1" dirty="0" err="1" smtClean="0">
                <a:solidFill>
                  <a:srgbClr val="4F6228"/>
                </a:solidFill>
                <a:latin typeface="Arial" panose="020B0604020202020204" pitchFamily="34" charset="0"/>
                <a:cs typeface="Arial" panose="020B0604020202020204" pitchFamily="34" charset="0"/>
              </a:rPr>
              <a:t>Raubal</a:t>
            </a:r>
            <a:endParaRPr lang="en-US" sz="5400" b="1" dirty="0">
              <a:solidFill>
                <a:srgbClr val="4F6228"/>
              </a:solidFill>
              <a:latin typeface="Arial" panose="020B0604020202020204" pitchFamily="34" charset="0"/>
              <a:cs typeface="Arial" panose="020B0604020202020204" pitchFamily="34" charset="0"/>
            </a:endParaRPr>
          </a:p>
        </p:txBody>
      </p:sp>
      <p:sp>
        <p:nvSpPr>
          <p:cNvPr id="2" name="TextBox 1"/>
          <p:cNvSpPr txBox="1"/>
          <p:nvPr/>
        </p:nvSpPr>
        <p:spPr>
          <a:xfrm>
            <a:off x="13569590" y="26944443"/>
            <a:ext cx="184666" cy="1354217"/>
          </a:xfrm>
          <a:prstGeom prst="rect">
            <a:avLst/>
          </a:prstGeom>
          <a:noFill/>
        </p:spPr>
        <p:txBody>
          <a:bodyPr wrap="none" rtlCol="0">
            <a:spAutoFit/>
          </a:bodyPr>
          <a:lstStyle/>
          <a:p>
            <a:endParaRPr lang="en-US" dirty="0">
              <a:latin typeface="Arial" panose="020B0604020202020204" pitchFamily="34" charset="0"/>
              <a:cs typeface="Arial" panose="020B0604020202020204" pitchFamily="34" charset="0"/>
            </a:endParaRPr>
          </a:p>
        </p:txBody>
      </p:sp>
      <p:sp>
        <p:nvSpPr>
          <p:cNvPr id="4" name="TextBox 3"/>
          <p:cNvSpPr txBox="1"/>
          <p:nvPr/>
        </p:nvSpPr>
        <p:spPr>
          <a:xfrm>
            <a:off x="905880" y="37661388"/>
            <a:ext cx="28339925" cy="2215991"/>
          </a:xfrm>
          <a:prstGeom prst="rect">
            <a:avLst/>
          </a:prstGeom>
          <a:noFill/>
        </p:spPr>
        <p:txBody>
          <a:bodyPr wrap="square" rtlCol="0">
            <a:spAutoFit/>
          </a:bodyPr>
          <a:lstStyle/>
          <a:p>
            <a:pPr marL="533400" lvl="0" indent="-533400" algn="just"/>
            <a:r>
              <a:rPr lang="en-US" sz="2800" kern="1200" dirty="0" smtClean="0">
                <a:effectLst/>
                <a:latin typeface="Arial" panose="020B0604020202020204" pitchFamily="34" charset="0"/>
                <a:cs typeface="Arial" panose="020B0604020202020204" pitchFamily="34" charset="0"/>
              </a:rPr>
              <a:t>[1]	</a:t>
            </a:r>
            <a:r>
              <a:rPr lang="en-US" sz="2800" dirty="0" smtClean="0">
                <a:latin typeface="Arial" panose="020B0604020202020204" pitchFamily="34" charset="0"/>
                <a:cs typeface="Arial" panose="020B0604020202020204" pitchFamily="34" charset="0"/>
              </a:rPr>
              <a:t>R. Buffat, S. </a:t>
            </a:r>
            <a:r>
              <a:rPr lang="en-US" sz="2800" dirty="0" err="1" smtClean="0">
                <a:latin typeface="Arial" panose="020B0604020202020204" pitchFamily="34" charset="0"/>
                <a:cs typeface="Arial" panose="020B0604020202020204" pitchFamily="34" charset="0"/>
              </a:rPr>
              <a:t>Grassi</a:t>
            </a:r>
            <a:r>
              <a:rPr lang="en-US" sz="2800" dirty="0" smtClean="0">
                <a:latin typeface="Arial" panose="020B0604020202020204" pitchFamily="34" charset="0"/>
                <a:cs typeface="Arial" panose="020B0604020202020204" pitchFamily="34" charset="0"/>
              </a:rPr>
              <a:t>, and M. </a:t>
            </a:r>
            <a:r>
              <a:rPr lang="en-US" sz="2800" dirty="0" err="1" smtClean="0">
                <a:latin typeface="Arial" panose="020B0604020202020204" pitchFamily="34" charset="0"/>
                <a:cs typeface="Arial" panose="020B0604020202020204" pitchFamily="34" charset="0"/>
              </a:rPr>
              <a:t>Raubal</a:t>
            </a:r>
            <a:r>
              <a:rPr lang="en-US" sz="2800" dirty="0" smtClean="0">
                <a:latin typeface="Arial" panose="020B0604020202020204" pitchFamily="34" charset="0"/>
                <a:cs typeface="Arial" panose="020B0604020202020204" pitchFamily="34" charset="0"/>
              </a:rPr>
              <a:t>. "A scalable method for estimating rooftop solar irradiation potential over large regions." Applied Energy 216 (2018): 389-401.</a:t>
            </a:r>
            <a:r>
              <a:rPr lang="en-US" sz="1100" dirty="0" smtClean="0">
                <a:latin typeface="Arial" panose="020B0604020202020204" pitchFamily="34" charset="0"/>
                <a:cs typeface="Arial" panose="020B0604020202020204" pitchFamily="34" charset="0"/>
              </a:rPr>
              <a:t/>
            </a:r>
            <a:br>
              <a:rPr lang="en-US" sz="1100" dirty="0" smtClean="0">
                <a:latin typeface="Arial" panose="020B0604020202020204" pitchFamily="34" charset="0"/>
                <a:cs typeface="Arial" panose="020B0604020202020204" pitchFamily="34" charset="0"/>
              </a:rPr>
            </a:br>
            <a:endParaRPr lang="en-US" sz="1400" dirty="0" smtClean="0">
              <a:latin typeface="Arial" panose="020B0604020202020204" pitchFamily="34" charset="0"/>
              <a:cs typeface="Arial" panose="020B0604020202020204" pitchFamily="34" charset="0"/>
            </a:endParaRPr>
          </a:p>
          <a:p>
            <a:pPr lvl="0" algn="just"/>
            <a:r>
              <a:rPr lang="en-US" sz="3200" dirty="0" smtClean="0">
                <a:latin typeface="Arial" panose="020B0604020202020204" pitchFamily="34" charset="0"/>
                <a:cs typeface="Arial" panose="020B0604020202020204" pitchFamily="34" charset="0"/>
              </a:rPr>
              <a:t>This research </a:t>
            </a:r>
            <a:r>
              <a:rPr lang="en-US" sz="3200" kern="1200" dirty="0" smtClean="0">
                <a:effectLst/>
                <a:latin typeface="Arial" panose="020B0604020202020204" pitchFamily="34" charset="0"/>
                <a:cs typeface="Arial" panose="020B0604020202020204" pitchFamily="34" charset="0"/>
              </a:rPr>
              <a:t>is part of the activities of the Swiss Centre for Competence in Energy Research on the Future Swiss Electrical Infrastructure (</a:t>
            </a:r>
            <a:r>
              <a:rPr lang="en-US" sz="3200" b="1" kern="1200" dirty="0" smtClean="0">
                <a:effectLst/>
                <a:latin typeface="Arial" panose="020B0604020202020204" pitchFamily="34" charset="0"/>
                <a:cs typeface="Arial" panose="020B0604020202020204" pitchFamily="34" charset="0"/>
              </a:rPr>
              <a:t>SCCER-FURIES</a:t>
            </a:r>
            <a:r>
              <a:rPr lang="en-US" sz="3200" kern="1200" dirty="0" smtClean="0">
                <a:effectLst/>
                <a:latin typeface="Arial" panose="020B0604020202020204" pitchFamily="34" charset="0"/>
                <a:cs typeface="Arial" panose="020B0604020202020204" pitchFamily="34" charset="0"/>
              </a:rPr>
              <a:t>) and the Swiss Centre for Competence in Energy Research Mobility (</a:t>
            </a:r>
            <a:r>
              <a:rPr lang="en-US" sz="3200" b="1" kern="1200" dirty="0" smtClean="0">
                <a:effectLst/>
                <a:latin typeface="Arial" panose="020B0604020202020204" pitchFamily="34" charset="0"/>
                <a:cs typeface="Arial" panose="020B0604020202020204" pitchFamily="34" charset="0"/>
              </a:rPr>
              <a:t>SCCER Mobility</a:t>
            </a:r>
            <a:r>
              <a:rPr lang="en-US" sz="3200" kern="1200" dirty="0" smtClean="0">
                <a:effectLst/>
                <a:latin typeface="Arial" panose="020B0604020202020204" pitchFamily="34" charset="0"/>
                <a:cs typeface="Arial" panose="020B0604020202020204" pitchFamily="34" charset="0"/>
              </a:rPr>
              <a:t>), which are financially supported by the Swiss Innovation Agency (</a:t>
            </a:r>
            <a:r>
              <a:rPr lang="en-US" sz="3200" kern="1200" dirty="0" err="1" smtClean="0">
                <a:effectLst/>
                <a:latin typeface="Arial" panose="020B0604020202020204" pitchFamily="34" charset="0"/>
                <a:cs typeface="Arial" panose="020B0604020202020204" pitchFamily="34" charset="0"/>
              </a:rPr>
              <a:t>Innosuisse</a:t>
            </a:r>
            <a:r>
              <a:rPr lang="en-US" sz="3200" kern="1200" dirty="0" smtClean="0">
                <a:effectLst/>
                <a:latin typeface="Arial" panose="020B0604020202020204" pitchFamily="34" charset="0"/>
                <a:cs typeface="Arial" panose="020B0604020202020204" pitchFamily="34" charset="0"/>
              </a:rPr>
              <a:t> - SCCER program).</a:t>
            </a:r>
            <a:endParaRPr lang="en-US" sz="3200" kern="1200" dirty="0">
              <a:effectLst/>
              <a:latin typeface="Arial" panose="020B0604020202020204" pitchFamily="34" charset="0"/>
              <a:cs typeface="Arial" panose="020B0604020202020204" pitchFamily="34" charset="0"/>
            </a:endParaRPr>
          </a:p>
        </p:txBody>
      </p:sp>
      <p:sp>
        <p:nvSpPr>
          <p:cNvPr id="3" name="TextBox 2"/>
          <p:cNvSpPr txBox="1"/>
          <p:nvPr/>
        </p:nvSpPr>
        <p:spPr>
          <a:xfrm>
            <a:off x="905880" y="9812754"/>
            <a:ext cx="28382152" cy="3785652"/>
          </a:xfrm>
          <a:prstGeom prst="rect">
            <a:avLst/>
          </a:prstGeom>
          <a:noFill/>
        </p:spPr>
        <p:txBody>
          <a:bodyPr wrap="square" rtlCol="0">
            <a:spAutoFit/>
          </a:bodyPr>
          <a:lstStyle/>
          <a:p>
            <a:pPr algn="just"/>
            <a:r>
              <a:rPr lang="en-US" sz="4000" b="1" dirty="0">
                <a:latin typeface="Arial" panose="020B0604020202020204" pitchFamily="34" charset="0"/>
                <a:cs typeface="Arial" panose="020B0604020202020204" pitchFamily="34" charset="0"/>
              </a:rPr>
              <a:t>The transport sector </a:t>
            </a:r>
            <a:r>
              <a:rPr lang="en-US" sz="4000" dirty="0">
                <a:latin typeface="Arial" panose="020B0604020202020204" pitchFamily="34" charset="0"/>
                <a:cs typeface="Arial" panose="020B0604020202020204" pitchFamily="34" charset="0"/>
              </a:rPr>
              <a:t>is responsible for </a:t>
            </a:r>
            <a:r>
              <a:rPr lang="en-US" sz="4000" b="1" dirty="0">
                <a:latin typeface="Arial" panose="020B0604020202020204" pitchFamily="34" charset="0"/>
                <a:cs typeface="Arial" panose="020B0604020202020204" pitchFamily="34" charset="0"/>
              </a:rPr>
              <a:t>36% of the Swiss </a:t>
            </a:r>
            <a:r>
              <a:rPr lang="en-US" sz="4000" dirty="0">
                <a:latin typeface="Arial" panose="020B0604020202020204" pitchFamily="34" charset="0"/>
                <a:cs typeface="Arial" panose="020B0604020202020204" pitchFamily="34" charset="0"/>
              </a:rPr>
              <a:t>total annual </a:t>
            </a:r>
            <a:r>
              <a:rPr lang="en-US" sz="4000" b="1" dirty="0">
                <a:latin typeface="Arial" panose="020B0604020202020204" pitchFamily="34" charset="0"/>
                <a:cs typeface="Arial" panose="020B0604020202020204" pitchFamily="34" charset="0"/>
              </a:rPr>
              <a:t>energy demand</a:t>
            </a:r>
            <a:r>
              <a:rPr lang="en-US" sz="4000" dirty="0">
                <a:latin typeface="Arial" panose="020B0604020202020204" pitchFamily="34" charset="0"/>
                <a:cs typeface="Arial" panose="020B0604020202020204" pitchFamily="34" charset="0"/>
              </a:rPr>
              <a:t>. If the transport sector is electrified, significant additional power production capabilities are required. Photovoltaic (PV) energy is the renewable energy source with the highest remaining potential in Switzerland. However, due to its fluctuating power production, it is unclear how PV can contribute to fuel electric </a:t>
            </a:r>
            <a:r>
              <a:rPr lang="en-US" sz="4000" dirty="0" smtClean="0">
                <a:latin typeface="Arial" panose="020B0604020202020204" pitchFamily="34" charset="0"/>
                <a:cs typeface="Arial" panose="020B0604020202020204" pitchFamily="34" charset="0"/>
              </a:rPr>
              <a:t>vehicles (EV). </a:t>
            </a:r>
            <a:r>
              <a:rPr lang="en-US" sz="4000" dirty="0">
                <a:latin typeface="Arial" panose="020B0604020202020204" pitchFamily="34" charset="0"/>
                <a:cs typeface="Arial" panose="020B0604020202020204" pitchFamily="34" charset="0"/>
              </a:rPr>
              <a:t>In this work, we analyze </a:t>
            </a:r>
            <a:r>
              <a:rPr lang="en-US" sz="4000" b="1" dirty="0">
                <a:latin typeface="Arial" panose="020B0604020202020204" pitchFamily="34" charset="0"/>
                <a:cs typeface="Arial" panose="020B0604020202020204" pitchFamily="34" charset="0"/>
              </a:rPr>
              <a:t>how much rooftop PV on homes of electric vehicle owners can contribute to cover the energy demand of their vehicles</a:t>
            </a:r>
            <a:r>
              <a:rPr lang="en-US" sz="4000" dirty="0">
                <a:latin typeface="Arial" panose="020B0604020202020204" pitchFamily="34" charset="0"/>
                <a:cs typeface="Arial" panose="020B0604020202020204" pitchFamily="34" charset="0"/>
              </a:rPr>
              <a:t>. In our analysis, we combine a </a:t>
            </a:r>
            <a:r>
              <a:rPr lang="en-US" sz="4000" b="1" dirty="0" err="1">
                <a:latin typeface="Arial" panose="020B0604020202020204" pitchFamily="34" charset="0"/>
                <a:cs typeface="Arial" panose="020B0604020202020204" pitchFamily="34" charset="0"/>
              </a:rPr>
              <a:t>spatio</a:t>
            </a:r>
            <a:r>
              <a:rPr lang="en-US" sz="4000" b="1" dirty="0">
                <a:latin typeface="Arial" panose="020B0604020202020204" pitchFamily="34" charset="0"/>
                <a:cs typeface="Arial" panose="020B0604020202020204" pitchFamily="34" charset="0"/>
              </a:rPr>
              <a:t>-temporal PV rooftop model </a:t>
            </a:r>
            <a:r>
              <a:rPr lang="en-US" sz="4000" dirty="0">
                <a:latin typeface="Arial" panose="020B0604020202020204" pitchFamily="34" charset="0"/>
                <a:cs typeface="Arial" panose="020B0604020202020204" pitchFamily="34" charset="0"/>
              </a:rPr>
              <a:t>with </a:t>
            </a:r>
            <a:r>
              <a:rPr lang="en-US" sz="4000" b="1" dirty="0">
                <a:latin typeface="Arial" panose="020B0604020202020204" pitchFamily="34" charset="0"/>
                <a:cs typeface="Arial" panose="020B0604020202020204" pitchFamily="34" charset="0"/>
              </a:rPr>
              <a:t>trajectories of electric </a:t>
            </a:r>
            <a:r>
              <a:rPr lang="en-US" sz="4000" b="1" dirty="0" smtClean="0">
                <a:latin typeface="Arial" panose="020B0604020202020204" pitchFamily="34" charset="0"/>
                <a:cs typeface="Arial" panose="020B0604020202020204" pitchFamily="34" charset="0"/>
              </a:rPr>
              <a:t>vehicles </a:t>
            </a:r>
            <a:r>
              <a:rPr lang="en-US" sz="4000" dirty="0">
                <a:latin typeface="Arial" panose="020B0604020202020204" pitchFamily="34" charset="0"/>
                <a:cs typeface="Arial" panose="020B0604020202020204" pitchFamily="34" charset="0"/>
              </a:rPr>
              <a:t>and </a:t>
            </a:r>
            <a:r>
              <a:rPr lang="en-US" sz="4000" b="1" dirty="0">
                <a:latin typeface="Arial" panose="020B0604020202020204" pitchFamily="34" charset="0"/>
                <a:cs typeface="Arial" panose="020B0604020202020204" pitchFamily="34" charset="0"/>
              </a:rPr>
              <a:t>sensor information from the cars’</a:t>
            </a:r>
            <a:r>
              <a:rPr lang="en-US" sz="4000" dirty="0">
                <a:latin typeface="Arial" panose="020B0604020202020204" pitchFamily="34" charset="0"/>
                <a:cs typeface="Arial" panose="020B0604020202020204" pitchFamily="34" charset="0"/>
              </a:rPr>
              <a:t> </a:t>
            </a:r>
            <a:r>
              <a:rPr lang="en-US" sz="4000" b="1" dirty="0">
                <a:latin typeface="Arial" panose="020B0604020202020204" pitchFamily="34" charset="0"/>
                <a:cs typeface="Arial" panose="020B0604020202020204" pitchFamily="34" charset="0"/>
              </a:rPr>
              <a:t>batteries</a:t>
            </a:r>
            <a:r>
              <a:rPr lang="en-US" sz="4000" dirty="0">
                <a:latin typeface="Arial" panose="020B0604020202020204" pitchFamily="34" charset="0"/>
                <a:cs typeface="Arial" panose="020B0604020202020204" pitchFamily="34" charset="0"/>
              </a:rPr>
              <a:t>.</a:t>
            </a:r>
          </a:p>
        </p:txBody>
      </p:sp>
      <p:pic>
        <p:nvPicPr>
          <p:cNvPr id="11" name="Picture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403050" y="39986389"/>
            <a:ext cx="4557004" cy="1848648"/>
          </a:xfrm>
          <a:prstGeom prst="rect">
            <a:avLst/>
          </a:prstGeom>
        </p:spPr>
      </p:pic>
      <p:pic>
        <p:nvPicPr>
          <p:cNvPr id="12" name="Picture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3064008" y="40096761"/>
            <a:ext cx="4853537" cy="1977817"/>
          </a:xfrm>
          <a:prstGeom prst="rect">
            <a:avLst/>
          </a:prstGeom>
        </p:spPr>
      </p:pic>
      <p:pic>
        <p:nvPicPr>
          <p:cNvPr id="1026" name="Picture 2" descr="Bildergebnis fÃ¼r eth zÃ¼rich logo"/>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7246" y="40518413"/>
            <a:ext cx="6079354" cy="101164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1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2772" y="2933510"/>
            <a:ext cx="4893233" cy="2274035"/>
          </a:xfrm>
          <a:prstGeom prst="rect">
            <a:avLst/>
          </a:prstGeom>
        </p:spPr>
      </p:pic>
      <p:sp>
        <p:nvSpPr>
          <p:cNvPr id="16" name="TextBox 15"/>
          <p:cNvSpPr txBox="1"/>
          <p:nvPr/>
        </p:nvSpPr>
        <p:spPr>
          <a:xfrm>
            <a:off x="912772" y="31211707"/>
            <a:ext cx="28375260" cy="5598776"/>
          </a:xfrm>
          <a:prstGeom prst="rect">
            <a:avLst/>
          </a:prstGeom>
          <a:noFill/>
        </p:spPr>
        <p:txBody>
          <a:bodyPr wrap="square" numCol="3" spcCol="360000" rtlCol="0">
            <a:noAutofit/>
          </a:bodyPr>
          <a:lstStyle/>
          <a:p>
            <a:pPr algn="just"/>
            <a:r>
              <a:rPr lang="en-US" sz="4000" dirty="0">
                <a:latin typeface="Arial" panose="020B0604020202020204" pitchFamily="34" charset="0"/>
                <a:cs typeface="Arial" panose="020B0604020202020204" pitchFamily="34" charset="0"/>
              </a:rPr>
              <a:t>Using a PV rooftop model covering the whole of Switzerland (Fig. 1) [1], we compute the potential PV power production on the roofs of the homes of the 90 </a:t>
            </a:r>
            <a:r>
              <a:rPr lang="en-US" sz="4000" dirty="0" smtClean="0">
                <a:latin typeface="Arial" panose="020B0604020202020204" pitchFamily="34" charset="0"/>
                <a:cs typeface="Arial" panose="020B0604020202020204" pitchFamily="34" charset="0"/>
              </a:rPr>
              <a:t>EV owners of </a:t>
            </a:r>
            <a:r>
              <a:rPr lang="en-US" sz="4000" dirty="0">
                <a:latin typeface="Arial" panose="020B0604020202020204" pitchFamily="34" charset="0"/>
                <a:cs typeface="Arial" panose="020B0604020202020204" pitchFamily="34" charset="0"/>
              </a:rPr>
              <a:t>our sample. Combining this with </a:t>
            </a:r>
            <a:r>
              <a:rPr lang="en-US" sz="4000" dirty="0" smtClean="0">
                <a:latin typeface="Arial" panose="020B0604020202020204" pitchFamily="34" charset="0"/>
                <a:cs typeface="Arial" panose="020B0604020202020204" pitchFamily="34" charset="0"/>
              </a:rPr>
              <a:t>their movement trajectory data (Fig</a:t>
            </a:r>
            <a:r>
              <a:rPr lang="en-US" sz="4000" dirty="0">
                <a:latin typeface="Arial" panose="020B0604020202020204" pitchFamily="34" charset="0"/>
                <a:cs typeface="Arial" panose="020B0604020202020204" pitchFamily="34" charset="0"/>
              </a:rPr>
              <a:t>. 2) and </a:t>
            </a:r>
            <a:r>
              <a:rPr lang="en-US" sz="4000" dirty="0" smtClean="0">
                <a:latin typeface="Arial" panose="020B0604020202020204" pitchFamily="34" charset="0"/>
                <a:cs typeface="Arial" panose="020B0604020202020204" pitchFamily="34" charset="0"/>
              </a:rPr>
              <a:t>the battery state </a:t>
            </a:r>
            <a:r>
              <a:rPr lang="en-US" sz="4000" dirty="0">
                <a:latin typeface="Arial" panose="020B0604020202020204" pitchFamily="34" charset="0"/>
                <a:cs typeface="Arial" panose="020B0604020202020204" pitchFamily="34" charset="0"/>
              </a:rPr>
              <a:t>of charge (</a:t>
            </a:r>
            <a:r>
              <a:rPr lang="en-US" sz="4000" dirty="0" err="1">
                <a:latin typeface="Arial" panose="020B0604020202020204" pitchFamily="34" charset="0"/>
                <a:cs typeface="Arial" panose="020B0604020202020204" pitchFamily="34" charset="0"/>
              </a:rPr>
              <a:t>SoC</a:t>
            </a:r>
            <a:r>
              <a:rPr lang="en-US" sz="4000" dirty="0">
                <a:latin typeface="Arial" panose="020B0604020202020204" pitchFamily="34" charset="0"/>
                <a:cs typeface="Arial" panose="020B0604020202020204" pitchFamily="34" charset="0"/>
              </a:rPr>
              <a:t>) </a:t>
            </a:r>
            <a:r>
              <a:rPr lang="en-US" sz="4000" dirty="0" smtClean="0">
                <a:latin typeface="Arial" panose="020B0604020202020204" pitchFamily="34" charset="0"/>
                <a:cs typeface="Arial" panose="020B0604020202020204" pitchFamily="34" charset="0"/>
              </a:rPr>
              <a:t>recorded </a:t>
            </a:r>
            <a:r>
              <a:rPr lang="en-US" sz="4000" dirty="0">
                <a:latin typeface="Arial" panose="020B0604020202020204" pitchFamily="34" charset="0"/>
                <a:cs typeface="Arial" panose="020B0604020202020204" pitchFamily="34" charset="0"/>
              </a:rPr>
              <a:t>by the </a:t>
            </a:r>
            <a:r>
              <a:rPr lang="en-US" sz="4000" dirty="0" smtClean="0">
                <a:latin typeface="Arial" panose="020B0604020202020204" pitchFamily="34" charset="0"/>
                <a:cs typeface="Arial" panose="020B0604020202020204" pitchFamily="34" charset="0"/>
              </a:rPr>
              <a:t>EVs (</a:t>
            </a:r>
            <a:r>
              <a:rPr lang="en-US" sz="4000" dirty="0">
                <a:latin typeface="Arial" panose="020B0604020202020204" pitchFamily="34" charset="0"/>
                <a:cs typeface="Arial" panose="020B0604020202020204" pitchFamily="34" charset="0"/>
              </a:rPr>
              <a:t>cf. Fig. </a:t>
            </a:r>
            <a:r>
              <a:rPr lang="en-US" sz="4000" dirty="0" smtClean="0">
                <a:latin typeface="Arial" panose="020B0604020202020204" pitchFamily="34" charset="0"/>
                <a:cs typeface="Arial" panose="020B0604020202020204" pitchFamily="34" charset="0"/>
              </a:rPr>
              <a:t>4), </a:t>
            </a:r>
            <a:r>
              <a:rPr lang="en-US" sz="4000" dirty="0">
                <a:latin typeface="Arial" panose="020B0604020202020204" pitchFamily="34" charset="0"/>
                <a:cs typeface="Arial" panose="020B0604020202020204" pitchFamily="34" charset="0"/>
              </a:rPr>
              <a:t>we can determine the total charging </a:t>
            </a:r>
            <a:r>
              <a:rPr lang="en-US" sz="4000" dirty="0" smtClean="0">
                <a:latin typeface="Arial" panose="020B0604020202020204" pitchFamily="34" charset="0"/>
                <a:cs typeface="Arial" panose="020B0604020202020204" pitchFamily="34" charset="0"/>
              </a:rPr>
              <a:t>demand </a:t>
            </a:r>
            <a:r>
              <a:rPr lang="en-US" sz="4000" dirty="0">
                <a:latin typeface="Arial" panose="020B0604020202020204" pitchFamily="34" charset="0"/>
                <a:cs typeface="Arial" panose="020B0604020202020204" pitchFamily="34" charset="0"/>
              </a:rPr>
              <a:t>by applying the power consumption function (Fig. 3) whenever a users car is at his or her </a:t>
            </a:r>
            <a:r>
              <a:rPr lang="en-US" sz="4000" dirty="0" smtClean="0">
                <a:latin typeface="Arial" panose="020B0604020202020204" pitchFamily="34" charset="0"/>
                <a:cs typeface="Arial" panose="020B0604020202020204" pitchFamily="34" charset="0"/>
              </a:rPr>
              <a:t>home location </a:t>
            </a:r>
            <a:r>
              <a:rPr lang="en-US" sz="4000" dirty="0">
                <a:latin typeface="Arial" panose="020B0604020202020204" pitchFamily="34" charset="0"/>
                <a:cs typeface="Arial" panose="020B0604020202020204" pitchFamily="34" charset="0"/>
              </a:rPr>
              <a:t>and is not fully charged. Putting the resulting power demand into relation with the PV production gives an assessment of how much of the power </a:t>
            </a:r>
            <a:r>
              <a:rPr lang="en-US" sz="4000" dirty="0" smtClean="0">
                <a:latin typeface="Arial" panose="020B0604020202020204" pitchFamily="34" charset="0"/>
                <a:cs typeface="Arial" panose="020B0604020202020204" pitchFamily="34" charset="0"/>
              </a:rPr>
              <a:t>demand </a:t>
            </a:r>
            <a:r>
              <a:rPr lang="en-US" sz="4000" dirty="0">
                <a:latin typeface="Arial" panose="020B0604020202020204" pitchFamily="34" charset="0"/>
                <a:cs typeface="Arial" panose="020B0604020202020204" pitchFamily="34" charset="0"/>
              </a:rPr>
              <a:t>could be covered by on-site </a:t>
            </a:r>
            <a:r>
              <a:rPr lang="en-US" sz="4000" dirty="0" smtClean="0">
                <a:latin typeface="Arial" panose="020B0604020202020204" pitchFamily="34" charset="0"/>
                <a:cs typeface="Arial" panose="020B0604020202020204" pitchFamily="34" charset="0"/>
              </a:rPr>
              <a:t>PV </a:t>
            </a:r>
            <a:r>
              <a:rPr lang="en-US" sz="4000" dirty="0">
                <a:latin typeface="Arial" panose="020B0604020202020204" pitchFamily="34" charset="0"/>
                <a:cs typeface="Arial" panose="020B0604020202020204" pitchFamily="34" charset="0"/>
              </a:rPr>
              <a:t>production. Figure 5</a:t>
            </a:r>
            <a:r>
              <a:rPr lang="en-US" sz="4000" dirty="0" smtClean="0">
                <a:latin typeface="Arial" panose="020B0604020202020204" pitchFamily="34" charset="0"/>
                <a:cs typeface="Arial" panose="020B0604020202020204" pitchFamily="34" charset="0"/>
              </a:rPr>
              <a:t> </a:t>
            </a:r>
            <a:r>
              <a:rPr lang="en-US" sz="4000" dirty="0">
                <a:latin typeface="Arial" panose="020B0604020202020204" pitchFamily="34" charset="0"/>
                <a:cs typeface="Arial" panose="020B0604020202020204" pitchFamily="34" charset="0"/>
              </a:rPr>
              <a:t>shows the potential percentage of PV energy coverage considering that the users’ roofs are completely covered by PV panels</a:t>
            </a:r>
            <a:r>
              <a:rPr lang="en-US" sz="4000" dirty="0" smtClean="0">
                <a:latin typeface="Arial" panose="020B0604020202020204" pitchFamily="34" charset="0"/>
                <a:cs typeface="Arial" panose="020B0604020202020204" pitchFamily="34" charset="0"/>
              </a:rPr>
              <a:t>. Our analysis shows that the </a:t>
            </a:r>
            <a:r>
              <a:rPr lang="en-US" sz="4000" b="1" dirty="0" smtClean="0">
                <a:latin typeface="Arial" panose="020B0604020202020204" pitchFamily="34" charset="0"/>
                <a:cs typeface="Arial" panose="020B0604020202020204" pitchFamily="34" charset="0"/>
              </a:rPr>
              <a:t>users of our study can cover in average 66.7% of their home charging demand using PV</a:t>
            </a:r>
            <a:r>
              <a:rPr lang="en-US" sz="4000" dirty="0" smtClean="0">
                <a:latin typeface="Arial" panose="020B0604020202020204" pitchFamily="34" charset="0"/>
                <a:cs typeface="Arial" panose="020B0604020202020204" pitchFamily="34" charset="0"/>
              </a:rPr>
              <a:t>. For </a:t>
            </a:r>
            <a:r>
              <a:rPr lang="en-US" sz="4000" dirty="0">
                <a:latin typeface="Arial" panose="020B0604020202020204" pitchFamily="34" charset="0"/>
                <a:cs typeface="Arial" panose="020B0604020202020204" pitchFamily="34" charset="0"/>
              </a:rPr>
              <a:t>future work, we plan to simulate energy demands more accurately and incorporate hypothetical batteries at users’ homes.</a:t>
            </a:r>
          </a:p>
        </p:txBody>
      </p:sp>
      <p:pic>
        <p:nvPicPr>
          <p:cNvPr id="7" name="Picture 6"/>
          <p:cNvPicPr>
            <a:picLocks noChangeAspect="1"/>
          </p:cNvPicPr>
          <p:nvPr/>
        </p:nvPicPr>
        <p:blipFill>
          <a:blip r:embed="rId7">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2884447" y="14501542"/>
            <a:ext cx="7618940" cy="5279083"/>
          </a:xfrm>
          <a:prstGeom prst="rect">
            <a:avLst/>
          </a:prstGeom>
        </p:spPr>
      </p:pic>
      <p:sp>
        <p:nvSpPr>
          <p:cNvPr id="17" name="TextBox 16"/>
          <p:cNvSpPr txBox="1"/>
          <p:nvPr/>
        </p:nvSpPr>
        <p:spPr>
          <a:xfrm>
            <a:off x="2884447" y="20384972"/>
            <a:ext cx="7618940" cy="1077218"/>
          </a:xfrm>
          <a:prstGeom prst="rect">
            <a:avLst/>
          </a:prstGeom>
          <a:noFill/>
        </p:spPr>
        <p:txBody>
          <a:bodyPr wrap="square" rtlCol="0">
            <a:spAutoFit/>
          </a:bodyPr>
          <a:lstStyle/>
          <a:p>
            <a:r>
              <a:rPr lang="en-US" sz="3200" dirty="0" smtClean="0">
                <a:latin typeface="Arial" panose="020B0604020202020204" pitchFamily="34" charset="0"/>
                <a:cs typeface="Arial" panose="020B0604020202020204" pitchFamily="34" charset="0"/>
              </a:rPr>
              <a:t>Figure 1: Photovoltaic potential on rooftops [1]</a:t>
            </a:r>
            <a:endParaRPr lang="en-US" sz="3200" dirty="0">
              <a:latin typeface="Arial" panose="020B0604020202020204" pitchFamily="34" charset="0"/>
              <a:cs typeface="Arial" panose="020B0604020202020204" pitchFamily="34" charset="0"/>
            </a:endParaRPr>
          </a:p>
        </p:txBody>
      </p:sp>
      <p:pic>
        <p:nvPicPr>
          <p:cNvPr id="13" name="Picture 12"/>
          <p:cNvPicPr>
            <a:picLocks noChangeAspect="1"/>
          </p:cNvPicPr>
          <p:nvPr/>
        </p:nvPicPr>
        <p:blipFill>
          <a:blip r:embed="rId8"/>
          <a:stretch>
            <a:fillRect/>
          </a:stretch>
        </p:blipFill>
        <p:spPr>
          <a:xfrm>
            <a:off x="19176197" y="14249176"/>
            <a:ext cx="9942373" cy="6144149"/>
          </a:xfrm>
          <a:prstGeom prst="rect">
            <a:avLst/>
          </a:prstGeom>
        </p:spPr>
      </p:pic>
      <p:sp>
        <p:nvSpPr>
          <p:cNvPr id="21" name="TextBox 20"/>
          <p:cNvSpPr txBox="1"/>
          <p:nvPr/>
        </p:nvSpPr>
        <p:spPr>
          <a:xfrm>
            <a:off x="20306363" y="20384972"/>
            <a:ext cx="7682040" cy="1077218"/>
          </a:xfrm>
          <a:prstGeom prst="rect">
            <a:avLst/>
          </a:prstGeom>
          <a:noFill/>
        </p:spPr>
        <p:txBody>
          <a:bodyPr wrap="square" rtlCol="0">
            <a:spAutoFit/>
          </a:bodyPr>
          <a:lstStyle/>
          <a:p>
            <a:r>
              <a:rPr lang="en-US" sz="3200" dirty="0" smtClean="0">
                <a:latin typeface="Arial" panose="020B0604020202020204" pitchFamily="34" charset="0"/>
                <a:cs typeface="Arial" panose="020B0604020202020204" pitchFamily="34" charset="0"/>
              </a:rPr>
              <a:t>Figure 3: Power consumption as a function of change in state of charge</a:t>
            </a:r>
            <a:endParaRPr lang="en-US" sz="3200" dirty="0">
              <a:latin typeface="Arial" panose="020B0604020202020204" pitchFamily="34" charset="0"/>
              <a:cs typeface="Arial" panose="020B0604020202020204" pitchFamily="34" charset="0"/>
            </a:endParaRPr>
          </a:p>
        </p:txBody>
      </p:sp>
      <p:sp>
        <p:nvSpPr>
          <p:cNvPr id="22" name="TextBox 21"/>
          <p:cNvSpPr txBox="1"/>
          <p:nvPr/>
        </p:nvSpPr>
        <p:spPr>
          <a:xfrm>
            <a:off x="11010742" y="20377489"/>
            <a:ext cx="7770403" cy="1092185"/>
          </a:xfrm>
          <a:prstGeom prst="rect">
            <a:avLst/>
          </a:prstGeom>
          <a:noFill/>
        </p:spPr>
        <p:txBody>
          <a:bodyPr wrap="square" rtlCol="0">
            <a:spAutoFit/>
          </a:bodyPr>
          <a:lstStyle/>
          <a:p>
            <a:r>
              <a:rPr lang="en-US" sz="3200" dirty="0" smtClean="0">
                <a:latin typeface="Arial" panose="020B0604020202020204" pitchFamily="34" charset="0"/>
                <a:cs typeface="Arial" panose="020B0604020202020204" pitchFamily="34" charset="0"/>
              </a:rPr>
              <a:t>Figure 2: Map-matched movement trajectories of study participants</a:t>
            </a:r>
            <a:endParaRPr lang="en-US" sz="3200" dirty="0">
              <a:latin typeface="Arial" panose="020B0604020202020204" pitchFamily="34" charset="0"/>
              <a:cs typeface="Arial" panose="020B0604020202020204" pitchFamily="34" charset="0"/>
            </a:endParaRPr>
          </a:p>
        </p:txBody>
      </p:sp>
      <p:sp>
        <p:nvSpPr>
          <p:cNvPr id="23" name="TextBox 22"/>
          <p:cNvSpPr txBox="1"/>
          <p:nvPr/>
        </p:nvSpPr>
        <p:spPr>
          <a:xfrm>
            <a:off x="17393945" y="29710591"/>
            <a:ext cx="10947698" cy="584775"/>
          </a:xfrm>
          <a:prstGeom prst="rect">
            <a:avLst/>
          </a:prstGeom>
          <a:noFill/>
        </p:spPr>
        <p:txBody>
          <a:bodyPr wrap="square" rtlCol="0">
            <a:spAutoFit/>
          </a:bodyPr>
          <a:lstStyle/>
          <a:p>
            <a:r>
              <a:rPr lang="en-US" sz="3200" dirty="0" smtClean="0">
                <a:latin typeface="Arial" panose="020B0604020202020204" pitchFamily="34" charset="0"/>
                <a:cs typeface="Arial" panose="020B0604020202020204" pitchFamily="34" charset="0"/>
              </a:rPr>
              <a:t>Figure 5: PV coverage potential of all users of our study</a:t>
            </a:r>
            <a:endParaRPr lang="en-US" sz="3200" dirty="0">
              <a:latin typeface="Arial" panose="020B0604020202020204" pitchFamily="34" charset="0"/>
              <a:cs typeface="Arial" panose="020B0604020202020204" pitchFamily="34" charset="0"/>
            </a:endParaRPr>
          </a:p>
        </p:txBody>
      </p:sp>
      <p:sp>
        <p:nvSpPr>
          <p:cNvPr id="24" name="TextBox 23"/>
          <p:cNvSpPr txBox="1"/>
          <p:nvPr/>
        </p:nvSpPr>
        <p:spPr>
          <a:xfrm>
            <a:off x="3974734" y="29710591"/>
            <a:ext cx="12177314" cy="1077218"/>
          </a:xfrm>
          <a:prstGeom prst="rect">
            <a:avLst/>
          </a:prstGeom>
          <a:noFill/>
        </p:spPr>
        <p:txBody>
          <a:bodyPr wrap="square" rtlCol="0">
            <a:spAutoFit/>
          </a:bodyPr>
          <a:lstStyle/>
          <a:p>
            <a:r>
              <a:rPr lang="en-US" sz="3200" dirty="0" smtClean="0">
                <a:latin typeface="Arial" panose="020B0604020202020204" pitchFamily="34" charset="0"/>
                <a:cs typeface="Arial" panose="020B0604020202020204" pitchFamily="34" charset="0"/>
              </a:rPr>
              <a:t>Figure 4: Trajectory data based classification of the EV locations and their charging states for one week in June</a:t>
            </a:r>
            <a:endParaRPr lang="en-US" sz="3200" dirty="0">
              <a:latin typeface="Arial" panose="020B0604020202020204" pitchFamily="34" charset="0"/>
              <a:cs typeface="Arial" panose="020B0604020202020204" pitchFamily="34" charset="0"/>
            </a:endParaRPr>
          </a:p>
        </p:txBody>
      </p:sp>
      <p:sp>
        <p:nvSpPr>
          <p:cNvPr id="25" name="TextBox 24"/>
          <p:cNvSpPr txBox="1"/>
          <p:nvPr/>
        </p:nvSpPr>
        <p:spPr>
          <a:xfrm rot="16200000">
            <a:off x="-668759" y="17216335"/>
            <a:ext cx="5041124" cy="1446550"/>
          </a:xfrm>
          <a:prstGeom prst="rect">
            <a:avLst/>
          </a:prstGeom>
          <a:noFill/>
        </p:spPr>
        <p:txBody>
          <a:bodyPr wrap="none" rtlCol="0">
            <a:spAutoFit/>
          </a:bodyPr>
          <a:lstStyle/>
          <a:p>
            <a:r>
              <a:rPr lang="en-US" sz="8800" b="1" dirty="0" smtClean="0">
                <a:solidFill>
                  <a:schemeClr val="tx2"/>
                </a:solidFill>
              </a:rPr>
              <a:t>Input data</a:t>
            </a:r>
            <a:endParaRPr lang="en-US" sz="8800" b="1" dirty="0">
              <a:solidFill>
                <a:schemeClr val="tx2"/>
              </a:solidFill>
            </a:endParaRPr>
          </a:p>
        </p:txBody>
      </p:sp>
      <p:sp>
        <p:nvSpPr>
          <p:cNvPr id="29" name="TextBox 28"/>
          <p:cNvSpPr txBox="1"/>
          <p:nvPr/>
        </p:nvSpPr>
        <p:spPr>
          <a:xfrm rot="16200000">
            <a:off x="78978" y="25820130"/>
            <a:ext cx="3545651" cy="1446550"/>
          </a:xfrm>
          <a:prstGeom prst="rect">
            <a:avLst/>
          </a:prstGeom>
          <a:noFill/>
        </p:spPr>
        <p:txBody>
          <a:bodyPr wrap="none" rtlCol="0">
            <a:spAutoFit/>
          </a:bodyPr>
          <a:lstStyle/>
          <a:p>
            <a:r>
              <a:rPr lang="en-US" sz="8800" b="1" dirty="0" smtClean="0">
                <a:solidFill>
                  <a:schemeClr val="tx2"/>
                </a:solidFill>
              </a:rPr>
              <a:t>Results</a:t>
            </a:r>
            <a:endParaRPr lang="en-US" sz="8800" b="1" dirty="0">
              <a:solidFill>
                <a:schemeClr val="tx2"/>
              </a:solidFill>
            </a:endParaRPr>
          </a:p>
        </p:txBody>
      </p:sp>
      <p:pic>
        <p:nvPicPr>
          <p:cNvPr id="26" name="Picture 25"/>
          <p:cNvPicPr>
            <a:picLocks noChangeAspect="1"/>
          </p:cNvPicPr>
          <p:nvPr/>
        </p:nvPicPr>
        <p:blipFill rotWithShape="1">
          <a:blip r:embed="rId9">
            <a:extLst>
              <a:ext uri="{28A0092B-C50C-407E-A947-70E740481C1C}">
                <a14:useLocalDpi xmlns:a14="http://schemas.microsoft.com/office/drawing/2010/main" val="0"/>
              </a:ext>
            </a:extLst>
          </a:blip>
          <a:srcRect l="11542" t="18063" r="30024" b="26702"/>
          <a:stretch/>
        </p:blipFill>
        <p:spPr>
          <a:xfrm>
            <a:off x="11010742" y="14719300"/>
            <a:ext cx="7658100" cy="5118100"/>
          </a:xfrm>
          <a:prstGeom prst="rect">
            <a:avLst/>
          </a:prstGeom>
        </p:spPr>
      </p:pic>
      <p:pic>
        <p:nvPicPr>
          <p:cNvPr id="31" name="Picture 30"/>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974734" y="22779431"/>
            <a:ext cx="11622599" cy="7182489"/>
          </a:xfrm>
          <a:prstGeom prst="rect">
            <a:avLst/>
          </a:prstGeom>
        </p:spPr>
      </p:pic>
      <p:pic>
        <p:nvPicPr>
          <p:cNvPr id="32" name="Picture 3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6240325" y="22536577"/>
            <a:ext cx="11842745" cy="7318534"/>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BFH_Studienplakat_A0_Vorlage">
  <a:themeElements>
    <a:clrScheme name="Custom 1">
      <a:dk1>
        <a:srgbClr val="2F2B20"/>
      </a:dk1>
      <a:lt1>
        <a:srgbClr val="FFFFFF"/>
      </a:lt1>
      <a:dk2>
        <a:srgbClr val="345D30"/>
      </a:dk2>
      <a:lt2>
        <a:srgbClr val="C1DFAC"/>
      </a:lt2>
      <a:accent1>
        <a:srgbClr val="8DA97C"/>
      </a:accent1>
      <a:accent2>
        <a:srgbClr val="8BBE90"/>
      </a:accent2>
      <a:accent3>
        <a:srgbClr val="ABD268"/>
      </a:accent3>
      <a:accent4>
        <a:srgbClr val="92A388"/>
      </a:accent4>
      <a:accent5>
        <a:srgbClr val="A5C869"/>
      </a:accent5>
      <a:accent6>
        <a:srgbClr val="99B18B"/>
      </a:accent6>
      <a:hlink>
        <a:srgbClr val="D25814"/>
      </a:hlink>
      <a:folHlink>
        <a:srgbClr val="849A0A"/>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kument" ma:contentTypeID="0x0101003A4279409C3118409D418E682AEFAFB0" ma:contentTypeVersion="3" ma:contentTypeDescription="Ein neues Dokument erstellen." ma:contentTypeScope="" ma:versionID="2b39eecd042fe67817287380b00d4728">
  <xsd:schema xmlns:xsd="http://www.w3.org/2001/XMLSchema" xmlns:p="http://schemas.microsoft.com/office/2006/metadata/properties" xmlns:ns2="238ac175-5152-443e-bf42-417a27926292" targetNamespace="http://schemas.microsoft.com/office/2006/metadata/properties" ma:root="true" ma:fieldsID="3e4ac4b9de63a8d8211a46de917ff848" ns2:_="">
    <xsd:import namespace="238ac175-5152-443e-bf42-417a27926292"/>
    <xsd:element name="properties">
      <xsd:complexType>
        <xsd:sequence>
          <xsd:element name="documentManagement">
            <xsd:complexType>
              <xsd:all>
                <xsd:element ref="ns2:Kategorie" minOccurs="0"/>
                <xsd:element ref="ns2:Betriebsystem" minOccurs="0"/>
                <xsd:element ref="ns2:Office_x002d_Version" minOccurs="0"/>
              </xsd:all>
            </xsd:complexType>
          </xsd:element>
        </xsd:sequence>
      </xsd:complexType>
    </xsd:element>
  </xsd:schema>
  <xsd:schema xmlns:xsd="http://www.w3.org/2001/XMLSchema" xmlns:dms="http://schemas.microsoft.com/office/2006/documentManagement/types" targetNamespace="238ac175-5152-443e-bf42-417a27926292" elementFormDefault="qualified">
    <xsd:import namespace="http://schemas.microsoft.com/office/2006/documentManagement/types"/>
    <xsd:element name="Kategorie" ma:index="8" nillable="true" ma:displayName="Kategorie" ma:default="Word" ma:format="Dropdown" ma:internalName="Kategorie">
      <xsd:simpleType>
        <xsd:restriction base="dms:Choice">
          <xsd:enumeration value="Word"/>
          <xsd:enumeration value="Powerpoint"/>
          <xsd:enumeration value="Anleitungen"/>
        </xsd:restriction>
      </xsd:simpleType>
    </xsd:element>
    <xsd:element name="Betriebsystem" ma:index="9" nillable="true" ma:displayName="Betriebsystem" ma:default="Windows" ma:format="Dropdown" ma:internalName="Betriebsystem">
      <xsd:simpleType>
        <xsd:restriction base="dms:Choice">
          <xsd:enumeration value="Windows"/>
          <xsd:enumeration value="Mac"/>
          <xsd:enumeration value="Windows/Mac"/>
        </xsd:restriction>
      </xsd:simpleType>
    </xsd:element>
    <xsd:element name="Office_x002d_Version" ma:index="10" nillable="true" ma:displayName="Office-Version" ma:default="Office 2010" ma:format="Dropdown" ma:internalName="Office_x002d_Version">
      <xsd:simpleType>
        <xsd:restriction base="dms:Choice">
          <xsd:enumeration value="Office 2010"/>
          <xsd:enumeration value="Office 2011"/>
          <xsd:enumeration value="Office 2010/2011"/>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Inhaltstyp" ma:readOnly="true"/>
        <xsd:element ref="dc:title" minOccurs="0" maxOccurs="1" ma:index="4"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LongProperties xmlns="http://schemas.microsoft.com/office/2006/metadata/longProperties"/>
</file>

<file path=customXml/itemProps1.xml><?xml version="1.0" encoding="utf-8"?>
<ds:datastoreItem xmlns:ds="http://schemas.openxmlformats.org/officeDocument/2006/customXml" ds:itemID="{8744F06B-CD1A-48A6-AE8D-66BB5A415D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38ac175-5152-443e-bf42-417a27926292"/>
    <ds:schemaRef ds:uri="http://schemas.microsoft.com/office/2006/documentManagement/typ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2.xml><?xml version="1.0" encoding="utf-8"?>
<ds:datastoreItem xmlns:ds="http://schemas.openxmlformats.org/officeDocument/2006/customXml" ds:itemID="{A81250AB-4D1E-424D-AB5B-135C213DEF6D}">
  <ds:schemaRefs>
    <ds:schemaRef ds:uri="http://schemas.microsoft.com/sharepoint/v3/contenttype/forms"/>
  </ds:schemaRefs>
</ds:datastoreItem>
</file>

<file path=customXml/itemProps3.xml><?xml version="1.0" encoding="utf-8"?>
<ds:datastoreItem xmlns:ds="http://schemas.openxmlformats.org/officeDocument/2006/customXml" ds:itemID="{ED6A87C8-0316-465C-A531-D7B1FF15B666}">
  <ds:schemaRefs>
    <ds:schemaRef ds:uri="http://schemas.microsoft.com/office/2006/metadata/longProperties"/>
  </ds:schemaRefs>
</ds:datastoreItem>
</file>

<file path=docProps/app.xml><?xml version="1.0" encoding="utf-8"?>
<Properties xmlns="http://schemas.openxmlformats.org/officeDocument/2006/extended-properties" xmlns:vt="http://schemas.openxmlformats.org/officeDocument/2006/docPropsVTypes">
  <Template/>
  <TotalTime>97</TotalTime>
  <Words>424</Words>
  <Application>Microsoft Office PowerPoint</Application>
  <PresentationFormat>Custom</PresentationFormat>
  <Paragraphs>14</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MS PGothic</vt:lpstr>
      <vt:lpstr>MS PGothic</vt:lpstr>
      <vt:lpstr>Arial</vt:lpstr>
      <vt:lpstr>Calibri</vt:lpstr>
      <vt:lpstr>Lucida Sans</vt:lpstr>
      <vt:lpstr>BFH_Studienplakat_A0_Vorlage</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Georgios_Sarantakos</dc:creator>
  <cp:keywords/>
  <dc:description/>
  <cp:lastModifiedBy>Henry Martin</cp:lastModifiedBy>
  <cp:revision>289</cp:revision>
  <cp:lastPrinted>2018-10-05T15:54:37Z</cp:lastPrinted>
  <dcterms:created xsi:type="dcterms:W3CDTF">2013-07-10T11:58:58Z</dcterms:created>
  <dcterms:modified xsi:type="dcterms:W3CDTF">2018-10-05T15:58:24Z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ategorie">
    <vt:lpwstr>Powerpoint</vt:lpwstr>
  </property>
  <property fmtid="{D5CDD505-2E9C-101B-9397-08002B2CF9AE}" pid="3" name="Office-Version">
    <vt:lpwstr>Office 2010/2011</vt:lpwstr>
  </property>
  <property fmtid="{D5CDD505-2E9C-101B-9397-08002B2CF9AE}" pid="4" name="ContentType">
    <vt:lpwstr>Dokument</vt:lpwstr>
  </property>
  <property fmtid="{D5CDD505-2E9C-101B-9397-08002B2CF9AE}" pid="5" name="Betriebsystem">
    <vt:lpwstr>Windows/Mac</vt:lpwstr>
  </property>
</Properties>
</file>

<file path=docProps/thumbnail.jpeg>
</file>